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Proxima Nova"/>
      <p:regular r:id="rId16"/>
      <p:bold r:id="rId17"/>
      <p:italic r:id="rId18"/>
      <p:boldItalic r:id="rId19"/>
    </p:embeddedFont>
    <p:embeddedFont>
      <p:font typeface="Fugaz One"/>
      <p:regular r:id="rId20"/>
    </p:embeddedFont>
    <p:embeddedFont>
      <p:font typeface="Ultra"/>
      <p:regular r:id="rId21"/>
    </p:embeddedFont>
    <p:embeddedFont>
      <p:font typeface="Alfa Slab One"/>
      <p:regular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5F6195A-3CA4-48EE-8145-80FA4B868706}">
  <a:tblStyle styleId="{75F6195A-3CA4-48EE-8145-80FA4B868706}"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FugazOne-regular.fntdata"/><Relationship Id="rId11" Type="http://schemas.openxmlformats.org/officeDocument/2006/relationships/slide" Target="slides/slide6.xml"/><Relationship Id="rId22" Type="http://schemas.openxmlformats.org/officeDocument/2006/relationships/font" Target="fonts/AlfaSlabOne-regular.fntdata"/><Relationship Id="rId10" Type="http://schemas.openxmlformats.org/officeDocument/2006/relationships/slide" Target="slides/slide5.xml"/><Relationship Id="rId21" Type="http://schemas.openxmlformats.org/officeDocument/2006/relationships/font" Target="fonts/Ultra-regular.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ProximaNova-bold.fntdata"/><Relationship Id="rId16" Type="http://schemas.openxmlformats.org/officeDocument/2006/relationships/font" Target="fonts/ProximaNova-regular.fntdata"/><Relationship Id="rId5" Type="http://schemas.openxmlformats.org/officeDocument/2006/relationships/notesMaster" Target="notesMasters/notesMaster1.xml"/><Relationship Id="rId19" Type="http://schemas.openxmlformats.org/officeDocument/2006/relationships/font" Target="fonts/ProximaNova-boldItalic.fntdata"/><Relationship Id="rId6" Type="http://schemas.openxmlformats.org/officeDocument/2006/relationships/slide" Target="slides/slide1.xml"/><Relationship Id="rId18" Type="http://schemas.openxmlformats.org/officeDocument/2006/relationships/font" Target="fonts/ProximaNova-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hdBEyitJ7Qc"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ed.com/talks/damon_horowitz/transcript?language=en#t-44809"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imdb.com/title/tt0914863/"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spreadsheets/d/1MmnO5QxYa_Z_59UkJ4Ul04sMGtBv8MnnowvvFBv0CUQ/edit?usp=sharing"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7022db812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7022db812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
                <a:latin typeface="Proxima Nova"/>
                <a:ea typeface="Proxima Nova"/>
                <a:cs typeface="Proxima Nova"/>
                <a:sym typeface="Proxima Nova"/>
              </a:rPr>
              <a:t>See how this lesson links to the course by viewing the final slide</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
                <a:latin typeface="Proxima Nova"/>
                <a:ea typeface="Proxima Nova"/>
                <a:cs typeface="Proxima Nova"/>
                <a:sym typeface="Proxima Nova"/>
              </a:rPr>
              <a:t>Key TOK terms appear in a</a:t>
            </a:r>
            <a:r>
              <a:rPr b="1" lang="en">
                <a:solidFill>
                  <a:srgbClr val="CC4125"/>
                </a:solidFill>
                <a:latin typeface="Proxima Nova"/>
                <a:ea typeface="Proxima Nova"/>
                <a:cs typeface="Proxima Nova"/>
                <a:sym typeface="Proxima Nova"/>
              </a:rPr>
              <a:t> red font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10d276a8ef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10d276a8ef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Font typeface="Proxima Nova"/>
              <a:buChar char="●"/>
            </a:pPr>
            <a:r>
              <a:rPr lang="en">
                <a:solidFill>
                  <a:schemeClr val="dk1"/>
                </a:solidFill>
                <a:latin typeface="Proxima Nova"/>
                <a:ea typeface="Proxima Nova"/>
                <a:cs typeface="Proxima Nova"/>
                <a:sym typeface="Proxima Nova"/>
              </a:rPr>
              <a:t>Use this slide to access the ‘Exploration Points’ notes for BQ2, which will help students to develop a deeper knowledge of any TOK theme or area of knowledge. This will not only help them to master the TOK course in general, but also craft a great exhibition or essay. </a:t>
            </a:r>
            <a:endParaRPr>
              <a:solidFill>
                <a:schemeClr val="dk1"/>
              </a:solidFill>
              <a:latin typeface="Proxima Nova"/>
              <a:ea typeface="Proxima Nova"/>
              <a:cs typeface="Proxima Nova"/>
              <a:sym typeface="Proxima Nova"/>
            </a:endParaRPr>
          </a:p>
          <a:p>
            <a:pPr indent="-317500" lvl="0" marL="457200" rtl="0" algn="l">
              <a:lnSpc>
                <a:spcPct val="115000"/>
              </a:lnSpc>
              <a:spcBef>
                <a:spcPts val="1000"/>
              </a:spcBef>
              <a:spcAft>
                <a:spcPts val="1000"/>
              </a:spcAft>
              <a:buClr>
                <a:schemeClr val="dk1"/>
              </a:buClr>
              <a:buSzPts val="1400"/>
              <a:buFont typeface="Proxima Nova"/>
              <a:buChar char="●"/>
            </a:pPr>
            <a:r>
              <a:rPr lang="en">
                <a:solidFill>
                  <a:schemeClr val="dk1"/>
                </a:solidFill>
                <a:latin typeface="Proxima Nova"/>
                <a:ea typeface="Proxima Nova"/>
                <a:cs typeface="Proxima Nova"/>
                <a:sym typeface="Proxima Nova"/>
              </a:rPr>
              <a:t>Be ready to provide more guidance on how to use this resource - ie, which media sources to focus on, which questions to address, which TED talks to watch, and which key terms and ideas to understand.</a:t>
            </a:r>
            <a:endParaRPr b="1">
              <a:latin typeface="Proxima Nova"/>
              <a:ea typeface="Proxima Nova"/>
              <a:cs typeface="Proxima Nova"/>
              <a:sym typeface="Proxima Nov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5ca211003a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5ca211003a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
                <a:latin typeface="Proxima Nova"/>
                <a:ea typeface="Proxima Nova"/>
                <a:cs typeface="Proxima Nova"/>
                <a:sym typeface="Proxima Nova"/>
              </a:rPr>
              <a:t>Get students thinking how the arts can play a role in our understanding of the world in general. Encourage students to draw on what they did in the last lesson - as Miranda put it, ““I believe great art is like bypass surgery. It allows us to go around all of the psychological distancing mechanisms that turn people cold to the most vulnerable among us.” </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
                <a:latin typeface="Proxima Nova"/>
                <a:ea typeface="Proxima Nova"/>
                <a:cs typeface="Proxima Nova"/>
                <a:sym typeface="Proxima Nova"/>
              </a:rPr>
              <a:t>But go beyond values and morals - refer to other AOKs as well, such as </a:t>
            </a:r>
            <a:r>
              <a:rPr lang="en" u="sng">
                <a:solidFill>
                  <a:schemeClr val="accent5"/>
                </a:solidFill>
                <a:latin typeface="Proxima Nova"/>
                <a:ea typeface="Proxima Nova"/>
                <a:cs typeface="Proxima Nova"/>
                <a:sym typeface="Proxima Nova"/>
                <a:hlinkClick r:id="rId2">
                  <a:extLst>
                    <a:ext uri="{A12FA001-AC4F-418D-AE19-62706E023703}">
                      <ahyp:hlinkClr val="tx"/>
                    </a:ext>
                  </a:extLst>
                </a:hlinkClick>
              </a:rPr>
              <a:t>Saving Private Ryan</a:t>
            </a:r>
            <a:r>
              <a:rPr lang="en">
                <a:latin typeface="Proxima Nova"/>
                <a:ea typeface="Proxima Nova"/>
                <a:cs typeface="Proxima Nova"/>
                <a:sym typeface="Proxima Nova"/>
              </a:rPr>
              <a:t> for history - an emotional connection to the past (view this clip). </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
                <a:latin typeface="Proxima Nova"/>
                <a:ea typeface="Proxima Nova"/>
                <a:cs typeface="Proxima Nova"/>
                <a:sym typeface="Proxima Nova"/>
              </a:rPr>
              <a:t>Be critical as well - there may be a danger that the emotions they help to create are not based on reality, or on factual evidence, and we may develop a position that doesn’t fairly represent what’s going on. This might mean our ethical position is based on shaky ground.</a:t>
            </a:r>
            <a:endParaRPr>
              <a:latin typeface="Proxima Nova"/>
              <a:ea typeface="Proxima Nova"/>
              <a:cs typeface="Proxima Nova"/>
              <a:sym typeface="Proxima Nov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84428dfd0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84428dfd0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
                <a:latin typeface="Proxima Nova"/>
                <a:ea typeface="Proxima Nova"/>
                <a:cs typeface="Proxima Nova"/>
                <a:sym typeface="Proxima Nova"/>
              </a:rPr>
              <a:t>Play from </a:t>
            </a:r>
            <a:r>
              <a:rPr lang="en">
                <a:latin typeface="Proxima Nova"/>
                <a:ea typeface="Proxima Nova"/>
                <a:cs typeface="Proxima Nova"/>
                <a:sym typeface="Proxima Nova"/>
              </a:rPr>
              <a:t>0.55 - 4.56, this is set up for you - just press play. Link is </a:t>
            </a:r>
            <a:r>
              <a:rPr lang="en" u="sng">
                <a:solidFill>
                  <a:schemeClr val="hlink"/>
                </a:solidFill>
                <a:latin typeface="Proxima Nova"/>
                <a:ea typeface="Proxima Nova"/>
                <a:cs typeface="Proxima Nova"/>
                <a:sym typeface="Proxima Nova"/>
                <a:hlinkClick r:id="rId2"/>
              </a:rPr>
              <a:t>here</a:t>
            </a:r>
            <a:r>
              <a:rPr lang="en">
                <a:latin typeface="Proxima Nova"/>
                <a:ea typeface="Proxima Nova"/>
                <a:cs typeface="Proxima Nova"/>
                <a:sym typeface="Proxima Nova"/>
              </a:rPr>
              <a:t>.</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
                <a:latin typeface="Proxima Nova"/>
                <a:ea typeface="Proxima Nova"/>
                <a:cs typeface="Proxima Nova"/>
                <a:sym typeface="Proxima Nova"/>
              </a:rPr>
              <a:t>If you have already played this video for lesson 2.2, recap with students what Horowitz discussed</a:t>
            </a:r>
            <a:endParaRPr>
              <a:latin typeface="Proxima Nova"/>
              <a:ea typeface="Proxima Nova"/>
              <a:cs typeface="Proxima Nova"/>
              <a:sym typeface="Proxima Nov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91cfea39fc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191cfea39fc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
                <a:latin typeface="Proxima Nova"/>
                <a:ea typeface="Proxima Nova"/>
                <a:cs typeface="Proxima Nova"/>
                <a:sym typeface="Proxima Nova"/>
              </a:rPr>
              <a:t>Animated slide</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 u="sng">
                <a:solidFill>
                  <a:schemeClr val="hlink"/>
                </a:solidFill>
                <a:latin typeface="Proxima Nova"/>
                <a:ea typeface="Proxima Nova"/>
                <a:cs typeface="Proxima Nova"/>
                <a:sym typeface="Proxima Nova"/>
                <a:hlinkClick r:id="rId2"/>
              </a:rPr>
              <a:t>This</a:t>
            </a:r>
            <a:r>
              <a:rPr lang="en">
                <a:latin typeface="Proxima Nova"/>
                <a:ea typeface="Proxima Nova"/>
                <a:cs typeface="Proxima Nova"/>
                <a:sym typeface="Proxima Nova"/>
              </a:rPr>
              <a:t> is the best source for the trailer (there are other versions, but they are not HD).</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
                <a:latin typeface="Proxima Nova"/>
                <a:ea typeface="Proxima Nova"/>
                <a:cs typeface="Proxima Nova"/>
                <a:sym typeface="Proxima Nova"/>
              </a:rPr>
              <a:t>The dilemma is whether to allow a specialist FBI ‘interrogator’ to torture a terrorist suspect in order to discover where he has planted four nuclear bombs, primed to blow up highly populated areas of the United States.</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
                <a:latin typeface="Proxima Nova"/>
                <a:ea typeface="Proxima Nova"/>
                <a:cs typeface="Proxima Nova"/>
                <a:sym typeface="Proxima Nova"/>
              </a:rPr>
              <a:t>Real-world examples include any example of where there is a discussion about the end justifying the means - for example, the hunt for Osama Bin-Laden</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
                <a:latin typeface="Proxima Nova"/>
                <a:ea typeface="Proxima Nova"/>
                <a:cs typeface="Proxima Nova"/>
                <a:sym typeface="Proxima Nova"/>
              </a:rPr>
              <a:t>See the next slide for more on ‘consequentialist’ vs. ‘deontological’ approaches to moral questions. </a:t>
            </a:r>
            <a:endParaRPr>
              <a:latin typeface="Proxima Nova"/>
              <a:ea typeface="Proxima Nova"/>
              <a:cs typeface="Proxima Nova"/>
              <a:sym typeface="Proxima Nov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1e80d68213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1e80d68213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
                <a:latin typeface="Proxima Nova"/>
                <a:ea typeface="Proxima Nova"/>
                <a:cs typeface="Proxima Nova"/>
                <a:sym typeface="Proxima Nova"/>
              </a:rPr>
              <a:t>Research both thinker and ideas, and decide which one you prefer.</a:t>
            </a:r>
            <a:endParaRPr>
              <a:latin typeface="Proxima Nova"/>
              <a:ea typeface="Proxima Nova"/>
              <a:cs typeface="Proxima Nova"/>
              <a:sym typeface="Proxima Nov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5c9d3c3c67_0_3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5c9d3c3c67_0_3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e33d2b215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e33d2b215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000000"/>
              </a:buClr>
              <a:buSzPts val="1400"/>
              <a:buFont typeface="Proxima Nova"/>
              <a:buChar char="●"/>
            </a:pPr>
            <a:r>
              <a:rPr lang="en">
                <a:latin typeface="Proxima Nova"/>
                <a:ea typeface="Proxima Nova"/>
                <a:cs typeface="Proxima Nova"/>
                <a:sym typeface="Proxima Nova"/>
              </a:rPr>
              <a:t>Optional slide, if you want to help students to take ownership of the IA prompts (IAPs) for the TOK exhibition</a:t>
            </a:r>
            <a:endParaRPr>
              <a:latin typeface="Proxima Nova"/>
              <a:ea typeface="Proxima Nova"/>
              <a:cs typeface="Proxima Nova"/>
              <a:sym typeface="Proxima Nova"/>
            </a:endParaRPr>
          </a:p>
          <a:p>
            <a:pPr indent="-317500" lvl="0" marL="457200" rtl="0" algn="l">
              <a:lnSpc>
                <a:spcPct val="115000"/>
              </a:lnSpc>
              <a:spcBef>
                <a:spcPts val="0"/>
              </a:spcBef>
              <a:spcAft>
                <a:spcPts val="0"/>
              </a:spcAft>
              <a:buClr>
                <a:srgbClr val="000000"/>
              </a:buClr>
              <a:buSzPts val="1400"/>
              <a:buFont typeface="Proxima Nova"/>
              <a:buChar char="●"/>
            </a:pPr>
            <a:r>
              <a:rPr lang="en">
                <a:latin typeface="Proxima Nova"/>
                <a:ea typeface="Proxima Nova"/>
                <a:cs typeface="Proxima Nova"/>
                <a:sym typeface="Proxima Nova"/>
              </a:rPr>
              <a:t>Note that the IB recommends using the core and/or optional themes as the context of the exhibition commentary, whereas this lesson deals more with areas of knowledge (the arts)</a:t>
            </a:r>
            <a:endParaRPr>
              <a:latin typeface="Proxima Nova"/>
              <a:ea typeface="Proxima Nova"/>
              <a:cs typeface="Proxima Nova"/>
              <a:sym typeface="Proxima Nov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e80d68213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1e80d68213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
                <a:latin typeface="Proxima Nova"/>
                <a:ea typeface="Proxima Nova"/>
                <a:cs typeface="Proxima Nova"/>
                <a:sym typeface="Proxima Nova"/>
              </a:rPr>
              <a:t>There are two meanings here, linked to the first and second sentences. Separate for the students to help them, and consider simplify by removing the second sentence.</a:t>
            </a:r>
            <a:endParaRPr>
              <a:latin typeface="Proxima Nova"/>
              <a:ea typeface="Proxima Nova"/>
              <a:cs typeface="Proxima Nova"/>
              <a:sym typeface="Proxima Nova"/>
            </a:endParaRPr>
          </a:p>
          <a:p>
            <a:pPr indent="-317500" lvl="0" marL="457200" rtl="0" algn="l">
              <a:lnSpc>
                <a:spcPct val="115000"/>
              </a:lnSpc>
              <a:spcBef>
                <a:spcPts val="0"/>
              </a:spcBef>
              <a:spcAft>
                <a:spcPts val="0"/>
              </a:spcAft>
              <a:buClr>
                <a:schemeClr val="dk1"/>
              </a:buClr>
              <a:buSzPts val="1400"/>
              <a:buFont typeface="Proxima Nova"/>
              <a:buChar char="●"/>
            </a:pPr>
            <a:r>
              <a:rPr lang="en">
                <a:solidFill>
                  <a:schemeClr val="dk1"/>
                </a:solidFill>
                <a:latin typeface="Proxima Nova"/>
                <a:ea typeface="Proxima Nova"/>
                <a:cs typeface="Proxima Nova"/>
                <a:sym typeface="Proxima Nova"/>
              </a:rPr>
              <a:t>See the </a:t>
            </a:r>
            <a:r>
              <a:rPr lang="en" u="sng">
                <a:solidFill>
                  <a:srgbClr val="1C3AA9"/>
                </a:solidFill>
                <a:latin typeface="Proxima Nova"/>
                <a:ea typeface="Proxima Nova"/>
                <a:cs typeface="Proxima Nova"/>
                <a:sym typeface="Proxima Nova"/>
                <a:hlinkClick r:id="rId2">
                  <a:extLst>
                    <a:ext uri="{A12FA001-AC4F-418D-AE19-62706E023703}">
                      <ahyp:hlinkClr val="tx"/>
                    </a:ext>
                  </a:extLst>
                </a:hlinkClick>
              </a:rPr>
              <a:t>BQ2 assessment tracker</a:t>
            </a:r>
            <a:r>
              <a:rPr lang="en">
                <a:solidFill>
                  <a:schemeClr val="dk1"/>
                </a:solidFill>
                <a:latin typeface="Proxima Nova"/>
                <a:ea typeface="Proxima Nova"/>
                <a:cs typeface="Proxima Nova"/>
                <a:sym typeface="Proxima Nova"/>
              </a:rPr>
              <a:t> for suggestions on providing feedback, and recording students’ progress</a:t>
            </a:r>
            <a:endParaRPr>
              <a:latin typeface="Proxima Nova"/>
              <a:ea typeface="Proxima Nova"/>
              <a:cs typeface="Proxima Nova"/>
              <a:sym typeface="Proxima Nov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e33d2b2158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e33d2b2158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1" name="Google Shape;11;p2"/>
          <p:cNvSpPr txBox="1"/>
          <p:nvPr>
            <p:ph type="ctrTitle"/>
          </p:nvPr>
        </p:nvSpPr>
        <p:spPr>
          <a:xfrm>
            <a:off x="311700" y="595975"/>
            <a:ext cx="8520600" cy="19578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2" name="Google Shape;12;p2"/>
          <p:cNvSpPr txBox="1"/>
          <p:nvPr>
            <p:ph idx="1" type="subTitle"/>
          </p:nvPr>
        </p:nvSpPr>
        <p:spPr>
          <a:xfrm>
            <a:off x="311700" y="3165823"/>
            <a:ext cx="8520600" cy="733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67925"/>
            <a:ext cx="8520600" cy="1980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p:nvPr>
            <p:ph idx="1" type="body"/>
          </p:nvPr>
        </p:nvSpPr>
        <p:spPr>
          <a:xfrm>
            <a:off x="311700" y="32242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AUTOLAYOUT_3">
    <p:bg>
      <p:bgPr>
        <a:solidFill>
          <a:srgbClr val="FFFFFF"/>
        </a:solidFill>
      </p:bgPr>
    </p:bg>
    <p:spTree>
      <p:nvGrpSpPr>
        <p:cNvPr id="52" name="Shape 52"/>
        <p:cNvGrpSpPr/>
        <p:nvPr/>
      </p:nvGrpSpPr>
      <p:grpSpPr>
        <a:xfrm>
          <a:off x="0" y="0"/>
          <a:ext cx="0" cy="0"/>
          <a:chOff x="0" y="0"/>
          <a:chExt cx="0" cy="0"/>
        </a:xfrm>
      </p:grpSpPr>
      <p:sp>
        <p:nvSpPr>
          <p:cNvPr id="53" name="Google Shape;53;p13"/>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3"/>
          <p:cNvSpPr/>
          <p:nvPr/>
        </p:nvSpPr>
        <p:spPr>
          <a:xfrm>
            <a:off x="2705800" y="0"/>
            <a:ext cx="64383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txBox="1"/>
          <p:nvPr>
            <p:ph type="title"/>
          </p:nvPr>
        </p:nvSpPr>
        <p:spPr>
          <a:xfrm>
            <a:off x="304800" y="710000"/>
            <a:ext cx="2089800" cy="7590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1800"/>
              <a:buNone/>
              <a:defRPr b="1" sz="1800">
                <a:solidFill>
                  <a:srgbClr val="000000"/>
                </a:solidFill>
              </a:defRPr>
            </a:lvl1pPr>
            <a:lvl2pPr lvl="1" algn="l">
              <a:lnSpc>
                <a:spcPct val="100000"/>
              </a:lnSpc>
              <a:spcBef>
                <a:spcPts val="0"/>
              </a:spcBef>
              <a:spcAft>
                <a:spcPts val="0"/>
              </a:spcAft>
              <a:buClr>
                <a:schemeClr val="dk1"/>
              </a:buClr>
              <a:buSzPts val="1800"/>
              <a:buNone/>
              <a:defRPr b="1" sz="1800">
                <a:solidFill>
                  <a:srgbClr val="000000"/>
                </a:solidFill>
              </a:defRPr>
            </a:lvl2pPr>
            <a:lvl3pPr lvl="2" algn="l">
              <a:lnSpc>
                <a:spcPct val="100000"/>
              </a:lnSpc>
              <a:spcBef>
                <a:spcPts val="0"/>
              </a:spcBef>
              <a:spcAft>
                <a:spcPts val="0"/>
              </a:spcAft>
              <a:buClr>
                <a:schemeClr val="dk1"/>
              </a:buClr>
              <a:buSzPts val="1800"/>
              <a:buNone/>
              <a:defRPr b="1" sz="1800">
                <a:solidFill>
                  <a:srgbClr val="000000"/>
                </a:solidFill>
              </a:defRPr>
            </a:lvl3pPr>
            <a:lvl4pPr lvl="3" algn="l">
              <a:lnSpc>
                <a:spcPct val="100000"/>
              </a:lnSpc>
              <a:spcBef>
                <a:spcPts val="0"/>
              </a:spcBef>
              <a:spcAft>
                <a:spcPts val="0"/>
              </a:spcAft>
              <a:buClr>
                <a:schemeClr val="dk1"/>
              </a:buClr>
              <a:buSzPts val="1800"/>
              <a:buNone/>
              <a:defRPr b="1" sz="1800">
                <a:solidFill>
                  <a:srgbClr val="000000"/>
                </a:solidFill>
              </a:defRPr>
            </a:lvl4pPr>
            <a:lvl5pPr lvl="4" algn="l">
              <a:lnSpc>
                <a:spcPct val="100000"/>
              </a:lnSpc>
              <a:spcBef>
                <a:spcPts val="0"/>
              </a:spcBef>
              <a:spcAft>
                <a:spcPts val="0"/>
              </a:spcAft>
              <a:buClr>
                <a:schemeClr val="dk1"/>
              </a:buClr>
              <a:buSzPts val="1800"/>
              <a:buNone/>
              <a:defRPr b="1" sz="1800">
                <a:solidFill>
                  <a:srgbClr val="000000"/>
                </a:solidFill>
              </a:defRPr>
            </a:lvl5pPr>
            <a:lvl6pPr lvl="5" algn="l">
              <a:lnSpc>
                <a:spcPct val="100000"/>
              </a:lnSpc>
              <a:spcBef>
                <a:spcPts val="0"/>
              </a:spcBef>
              <a:spcAft>
                <a:spcPts val="0"/>
              </a:spcAft>
              <a:buClr>
                <a:schemeClr val="dk1"/>
              </a:buClr>
              <a:buSzPts val="1800"/>
              <a:buNone/>
              <a:defRPr b="1" sz="1800">
                <a:solidFill>
                  <a:srgbClr val="000000"/>
                </a:solidFill>
              </a:defRPr>
            </a:lvl6pPr>
            <a:lvl7pPr lvl="6" algn="l">
              <a:lnSpc>
                <a:spcPct val="100000"/>
              </a:lnSpc>
              <a:spcBef>
                <a:spcPts val="0"/>
              </a:spcBef>
              <a:spcAft>
                <a:spcPts val="0"/>
              </a:spcAft>
              <a:buClr>
                <a:schemeClr val="dk1"/>
              </a:buClr>
              <a:buSzPts val="1800"/>
              <a:buNone/>
              <a:defRPr b="1" sz="1800">
                <a:solidFill>
                  <a:srgbClr val="000000"/>
                </a:solidFill>
              </a:defRPr>
            </a:lvl7pPr>
            <a:lvl8pPr lvl="7" algn="l">
              <a:lnSpc>
                <a:spcPct val="100000"/>
              </a:lnSpc>
              <a:spcBef>
                <a:spcPts val="0"/>
              </a:spcBef>
              <a:spcAft>
                <a:spcPts val="0"/>
              </a:spcAft>
              <a:buClr>
                <a:schemeClr val="dk1"/>
              </a:buClr>
              <a:buSzPts val="1800"/>
              <a:buNone/>
              <a:defRPr b="1" sz="1800">
                <a:solidFill>
                  <a:srgbClr val="000000"/>
                </a:solidFill>
              </a:defRPr>
            </a:lvl8pPr>
            <a:lvl9pPr lvl="8" algn="l">
              <a:lnSpc>
                <a:spcPct val="100000"/>
              </a:lnSpc>
              <a:spcBef>
                <a:spcPts val="0"/>
              </a:spcBef>
              <a:spcAft>
                <a:spcPts val="0"/>
              </a:spcAft>
              <a:buClr>
                <a:schemeClr val="dk1"/>
              </a:buClr>
              <a:buSzPts val="1800"/>
              <a:buNone/>
              <a:defRPr b="1" sz="1800">
                <a:solidFill>
                  <a:srgbClr val="000000"/>
                </a:solidFill>
              </a:defRPr>
            </a:lvl9pPr>
          </a:lstStyle>
          <a:p/>
        </p:txBody>
      </p:sp>
      <p:sp>
        <p:nvSpPr>
          <p:cNvPr id="56" name="Google Shape;56;p13"/>
          <p:cNvSpPr txBox="1"/>
          <p:nvPr>
            <p:ph idx="1" type="body"/>
          </p:nvPr>
        </p:nvSpPr>
        <p:spPr>
          <a:xfrm>
            <a:off x="304800" y="1554150"/>
            <a:ext cx="2089800" cy="33105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chemeClr val="dk2"/>
              </a:buClr>
              <a:buSzPts val="1400"/>
              <a:buChar char="●"/>
              <a:defRPr sz="1400">
                <a:solidFill>
                  <a:schemeClr val="dk2"/>
                </a:solidFill>
              </a:defRPr>
            </a:lvl1pPr>
            <a:lvl2pPr indent="-304800" lvl="1" marL="914400" algn="l">
              <a:lnSpc>
                <a:spcPct val="115000"/>
              </a:lnSpc>
              <a:spcBef>
                <a:spcPts val="1600"/>
              </a:spcBef>
              <a:spcAft>
                <a:spcPts val="0"/>
              </a:spcAft>
              <a:buClr>
                <a:schemeClr val="dk2"/>
              </a:buClr>
              <a:buSzPts val="1200"/>
              <a:buChar char="○"/>
              <a:defRPr sz="1200">
                <a:solidFill>
                  <a:schemeClr val="dk2"/>
                </a:solidFill>
              </a:defRPr>
            </a:lvl2pPr>
            <a:lvl3pPr indent="-304800" lvl="2" marL="1371600" algn="l">
              <a:lnSpc>
                <a:spcPct val="115000"/>
              </a:lnSpc>
              <a:spcBef>
                <a:spcPts val="1600"/>
              </a:spcBef>
              <a:spcAft>
                <a:spcPts val="0"/>
              </a:spcAft>
              <a:buClr>
                <a:schemeClr val="dk2"/>
              </a:buClr>
              <a:buSzPts val="1200"/>
              <a:buChar char="■"/>
              <a:defRPr sz="1200">
                <a:solidFill>
                  <a:schemeClr val="dk2"/>
                </a:solidFill>
              </a:defRPr>
            </a:lvl3pPr>
            <a:lvl4pPr indent="-304800" lvl="3" marL="1828800" algn="l">
              <a:lnSpc>
                <a:spcPct val="115000"/>
              </a:lnSpc>
              <a:spcBef>
                <a:spcPts val="1600"/>
              </a:spcBef>
              <a:spcAft>
                <a:spcPts val="0"/>
              </a:spcAft>
              <a:buClr>
                <a:schemeClr val="dk2"/>
              </a:buClr>
              <a:buSzPts val="1200"/>
              <a:buChar char="●"/>
              <a:defRPr sz="1200">
                <a:solidFill>
                  <a:schemeClr val="dk2"/>
                </a:solidFill>
              </a:defRPr>
            </a:lvl4pPr>
            <a:lvl5pPr indent="-304800" lvl="4" marL="2286000" algn="l">
              <a:lnSpc>
                <a:spcPct val="115000"/>
              </a:lnSpc>
              <a:spcBef>
                <a:spcPts val="1600"/>
              </a:spcBef>
              <a:spcAft>
                <a:spcPts val="0"/>
              </a:spcAft>
              <a:buClr>
                <a:schemeClr val="dk2"/>
              </a:buClr>
              <a:buSzPts val="1200"/>
              <a:buChar char="○"/>
              <a:defRPr sz="1200">
                <a:solidFill>
                  <a:schemeClr val="dk2"/>
                </a:solidFill>
              </a:defRPr>
            </a:lvl5pPr>
            <a:lvl6pPr indent="-304800" lvl="5" marL="2743200" algn="l">
              <a:lnSpc>
                <a:spcPct val="115000"/>
              </a:lnSpc>
              <a:spcBef>
                <a:spcPts val="1600"/>
              </a:spcBef>
              <a:spcAft>
                <a:spcPts val="0"/>
              </a:spcAft>
              <a:buClr>
                <a:schemeClr val="dk2"/>
              </a:buClr>
              <a:buSzPts val="1200"/>
              <a:buChar char="■"/>
              <a:defRPr sz="1200">
                <a:solidFill>
                  <a:schemeClr val="dk2"/>
                </a:solidFill>
              </a:defRPr>
            </a:lvl6pPr>
            <a:lvl7pPr indent="-304800" lvl="6" marL="3200400" algn="l">
              <a:lnSpc>
                <a:spcPct val="115000"/>
              </a:lnSpc>
              <a:spcBef>
                <a:spcPts val="1600"/>
              </a:spcBef>
              <a:spcAft>
                <a:spcPts val="0"/>
              </a:spcAft>
              <a:buClr>
                <a:schemeClr val="dk2"/>
              </a:buClr>
              <a:buSzPts val="1200"/>
              <a:buChar char="●"/>
              <a:defRPr sz="1200">
                <a:solidFill>
                  <a:schemeClr val="dk2"/>
                </a:solidFill>
              </a:defRPr>
            </a:lvl7pPr>
            <a:lvl8pPr indent="-304800" lvl="7" marL="3657600" algn="l">
              <a:lnSpc>
                <a:spcPct val="115000"/>
              </a:lnSpc>
              <a:spcBef>
                <a:spcPts val="1600"/>
              </a:spcBef>
              <a:spcAft>
                <a:spcPts val="0"/>
              </a:spcAft>
              <a:buClr>
                <a:schemeClr val="dk2"/>
              </a:buClr>
              <a:buSzPts val="1200"/>
              <a:buChar char="○"/>
              <a:defRPr sz="1200">
                <a:solidFill>
                  <a:schemeClr val="dk2"/>
                </a:solidFill>
              </a:defRPr>
            </a:lvl8pPr>
            <a:lvl9pPr indent="-304800" lvl="8" marL="4114800" algn="l">
              <a:lnSpc>
                <a:spcPct val="115000"/>
              </a:lnSpc>
              <a:spcBef>
                <a:spcPts val="1600"/>
              </a:spcBef>
              <a:spcAft>
                <a:spcPts val="1600"/>
              </a:spcAft>
              <a:buClr>
                <a:schemeClr val="dk2"/>
              </a:buClr>
              <a:buSzPts val="1200"/>
              <a:buChar char="■"/>
              <a:defRPr sz="1200">
                <a:solidFill>
                  <a:schemeClr val="dk2"/>
                </a:solidFill>
              </a:defRPr>
            </a:lvl9pPr>
          </a:lstStyle>
          <a:p/>
        </p:txBody>
      </p:sp>
      <p:sp>
        <p:nvSpPr>
          <p:cNvPr id="57" name="Google Shape;57;p1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9">
  <p:cSld name="AUTOLAYOUT_15">
    <p:bg>
      <p:bgPr>
        <a:solidFill>
          <a:srgbClr val="FFFFFF"/>
        </a:solidFill>
      </p:bgPr>
    </p:bg>
    <p:spTree>
      <p:nvGrpSpPr>
        <p:cNvPr id="58" name="Shape 58"/>
        <p:cNvGrpSpPr/>
        <p:nvPr/>
      </p:nvGrpSpPr>
      <p:grpSpPr>
        <a:xfrm>
          <a:off x="0" y="0"/>
          <a:ext cx="0" cy="0"/>
          <a:chOff x="0" y="0"/>
          <a:chExt cx="0" cy="0"/>
        </a:xfrm>
      </p:grpSpPr>
      <p:sp>
        <p:nvSpPr>
          <p:cNvPr id="59" name="Google Shape;59;p14"/>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4"/>
          <p:cNvSpPr txBox="1"/>
          <p:nvPr>
            <p:ph type="title"/>
          </p:nvPr>
        </p:nvSpPr>
        <p:spPr>
          <a:xfrm>
            <a:off x="311700" y="2540450"/>
            <a:ext cx="3119700" cy="20364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Clr>
                <a:schemeClr val="dk1"/>
              </a:buClr>
              <a:buSzPts val="2800"/>
              <a:buNone/>
              <a:defRPr sz="2800">
                <a:solidFill>
                  <a:schemeClr val="dk2"/>
                </a:solidFill>
              </a:defRPr>
            </a:lvl1pPr>
            <a:lvl2pPr lvl="1" algn="l">
              <a:lnSpc>
                <a:spcPct val="100000"/>
              </a:lnSpc>
              <a:spcBef>
                <a:spcPts val="0"/>
              </a:spcBef>
              <a:spcAft>
                <a:spcPts val="0"/>
              </a:spcAft>
              <a:buClr>
                <a:schemeClr val="dk1"/>
              </a:buClr>
              <a:buSzPts val="2800"/>
              <a:buNone/>
              <a:defRPr sz="2800">
                <a:solidFill>
                  <a:schemeClr val="dk2"/>
                </a:solidFill>
              </a:defRPr>
            </a:lvl2pPr>
            <a:lvl3pPr lvl="2" algn="l">
              <a:lnSpc>
                <a:spcPct val="100000"/>
              </a:lnSpc>
              <a:spcBef>
                <a:spcPts val="0"/>
              </a:spcBef>
              <a:spcAft>
                <a:spcPts val="0"/>
              </a:spcAft>
              <a:buClr>
                <a:schemeClr val="dk1"/>
              </a:buClr>
              <a:buSzPts val="2800"/>
              <a:buNone/>
              <a:defRPr sz="2800">
                <a:solidFill>
                  <a:schemeClr val="dk2"/>
                </a:solidFill>
              </a:defRPr>
            </a:lvl3pPr>
            <a:lvl4pPr lvl="3" algn="l">
              <a:lnSpc>
                <a:spcPct val="100000"/>
              </a:lnSpc>
              <a:spcBef>
                <a:spcPts val="0"/>
              </a:spcBef>
              <a:spcAft>
                <a:spcPts val="0"/>
              </a:spcAft>
              <a:buClr>
                <a:schemeClr val="dk1"/>
              </a:buClr>
              <a:buSzPts val="2800"/>
              <a:buNone/>
              <a:defRPr sz="2800">
                <a:solidFill>
                  <a:schemeClr val="dk2"/>
                </a:solidFill>
              </a:defRPr>
            </a:lvl4pPr>
            <a:lvl5pPr lvl="4" algn="l">
              <a:lnSpc>
                <a:spcPct val="100000"/>
              </a:lnSpc>
              <a:spcBef>
                <a:spcPts val="0"/>
              </a:spcBef>
              <a:spcAft>
                <a:spcPts val="0"/>
              </a:spcAft>
              <a:buClr>
                <a:schemeClr val="dk1"/>
              </a:buClr>
              <a:buSzPts val="2800"/>
              <a:buNone/>
              <a:defRPr sz="2800">
                <a:solidFill>
                  <a:schemeClr val="dk2"/>
                </a:solidFill>
              </a:defRPr>
            </a:lvl5pPr>
            <a:lvl6pPr lvl="5" algn="l">
              <a:lnSpc>
                <a:spcPct val="100000"/>
              </a:lnSpc>
              <a:spcBef>
                <a:spcPts val="0"/>
              </a:spcBef>
              <a:spcAft>
                <a:spcPts val="0"/>
              </a:spcAft>
              <a:buClr>
                <a:schemeClr val="dk1"/>
              </a:buClr>
              <a:buSzPts val="2800"/>
              <a:buNone/>
              <a:defRPr sz="2800">
                <a:solidFill>
                  <a:schemeClr val="dk2"/>
                </a:solidFill>
              </a:defRPr>
            </a:lvl6pPr>
            <a:lvl7pPr lvl="6" algn="l">
              <a:lnSpc>
                <a:spcPct val="100000"/>
              </a:lnSpc>
              <a:spcBef>
                <a:spcPts val="0"/>
              </a:spcBef>
              <a:spcAft>
                <a:spcPts val="0"/>
              </a:spcAft>
              <a:buClr>
                <a:schemeClr val="dk1"/>
              </a:buClr>
              <a:buSzPts val="2800"/>
              <a:buNone/>
              <a:defRPr sz="2800">
                <a:solidFill>
                  <a:schemeClr val="dk2"/>
                </a:solidFill>
              </a:defRPr>
            </a:lvl7pPr>
            <a:lvl8pPr lvl="7" algn="l">
              <a:lnSpc>
                <a:spcPct val="100000"/>
              </a:lnSpc>
              <a:spcBef>
                <a:spcPts val="0"/>
              </a:spcBef>
              <a:spcAft>
                <a:spcPts val="0"/>
              </a:spcAft>
              <a:buClr>
                <a:schemeClr val="dk1"/>
              </a:buClr>
              <a:buSzPts val="2800"/>
              <a:buNone/>
              <a:defRPr sz="2800">
                <a:solidFill>
                  <a:schemeClr val="dk2"/>
                </a:solidFill>
              </a:defRPr>
            </a:lvl8pPr>
            <a:lvl9pPr lvl="8" algn="l">
              <a:lnSpc>
                <a:spcPct val="100000"/>
              </a:lnSpc>
              <a:spcBef>
                <a:spcPts val="0"/>
              </a:spcBef>
              <a:spcAft>
                <a:spcPts val="0"/>
              </a:spcAft>
              <a:buClr>
                <a:schemeClr val="dk1"/>
              </a:buClr>
              <a:buSzPts val="2800"/>
              <a:buNone/>
              <a:defRPr sz="2800">
                <a:solidFill>
                  <a:schemeClr val="dk2"/>
                </a:solidFill>
              </a:defRPr>
            </a:lvl9pPr>
          </a:lstStyle>
          <a:p/>
        </p:txBody>
      </p:sp>
      <p:sp>
        <p:nvSpPr>
          <p:cNvPr id="61" name="Google Shape;61;p14"/>
          <p:cNvSpPr txBox="1"/>
          <p:nvPr>
            <p:ph idx="1" type="body"/>
          </p:nvPr>
        </p:nvSpPr>
        <p:spPr>
          <a:xfrm>
            <a:off x="3529200" y="2540450"/>
            <a:ext cx="5295300" cy="20364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62" name="Google Shape;62;p1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1">
  <p:cSld name="AUTOLAYOUT_25">
    <p:bg>
      <p:bgPr>
        <a:solidFill>
          <a:srgbClr val="FFFFFF"/>
        </a:solidFill>
      </p:bgPr>
    </p:bg>
    <p:spTree>
      <p:nvGrpSpPr>
        <p:cNvPr id="63" name="Shape 63"/>
        <p:cNvGrpSpPr/>
        <p:nvPr/>
      </p:nvGrpSpPr>
      <p:grpSpPr>
        <a:xfrm>
          <a:off x="0" y="0"/>
          <a:ext cx="0" cy="0"/>
          <a:chOff x="0" y="0"/>
          <a:chExt cx="0" cy="0"/>
        </a:xfrm>
      </p:grpSpPr>
      <p:sp>
        <p:nvSpPr>
          <p:cNvPr id="64" name="Google Shape;64;p15"/>
          <p:cNvSpPr/>
          <p:nvPr/>
        </p:nvSpPr>
        <p:spPr>
          <a:xfrm>
            <a:off x="0" y="0"/>
            <a:ext cx="91440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5"/>
          <p:cNvSpPr txBox="1"/>
          <p:nvPr>
            <p:ph type="ctrTitle"/>
          </p:nvPr>
        </p:nvSpPr>
        <p:spPr>
          <a:xfrm>
            <a:off x="1375600" y="939000"/>
            <a:ext cx="6369600" cy="2545800"/>
          </a:xfrm>
          <a:prstGeom prst="rect">
            <a:avLst/>
          </a:prstGeom>
          <a:noFill/>
        </p:spPr>
        <p:txBody>
          <a:bodyPr anchorCtr="0" anchor="ctr" bIns="91425" lIns="91425" spcFirstLastPara="1" rIns="91425" wrap="square" tIns="91425">
            <a:noAutofit/>
          </a:bodyPr>
          <a:lstStyle>
            <a:lvl1pPr lvl="0" rtl="0" algn="ctr">
              <a:lnSpc>
                <a:spcPct val="100000"/>
              </a:lnSpc>
              <a:spcBef>
                <a:spcPts val="0"/>
              </a:spcBef>
              <a:spcAft>
                <a:spcPts val="0"/>
              </a:spcAft>
              <a:buClr>
                <a:srgbClr val="FFFFFF"/>
              </a:buClr>
              <a:buSzPts val="4000"/>
              <a:buNone/>
              <a:defRPr b="1" sz="4000">
                <a:solidFill>
                  <a:srgbClr val="FFFFFF"/>
                </a:solidFill>
              </a:defRPr>
            </a:lvl1pPr>
            <a:lvl2pPr lvl="1" rtl="0" algn="ctr">
              <a:lnSpc>
                <a:spcPct val="100000"/>
              </a:lnSpc>
              <a:spcBef>
                <a:spcPts val="0"/>
              </a:spcBef>
              <a:spcAft>
                <a:spcPts val="0"/>
              </a:spcAft>
              <a:buClr>
                <a:srgbClr val="FFFFFF"/>
              </a:buClr>
              <a:buSzPts val="4000"/>
              <a:buNone/>
              <a:defRPr b="1" sz="4000">
                <a:solidFill>
                  <a:srgbClr val="FFFFFF"/>
                </a:solidFill>
              </a:defRPr>
            </a:lvl2pPr>
            <a:lvl3pPr lvl="2" rtl="0" algn="ctr">
              <a:lnSpc>
                <a:spcPct val="100000"/>
              </a:lnSpc>
              <a:spcBef>
                <a:spcPts val="0"/>
              </a:spcBef>
              <a:spcAft>
                <a:spcPts val="0"/>
              </a:spcAft>
              <a:buClr>
                <a:srgbClr val="FFFFFF"/>
              </a:buClr>
              <a:buSzPts val="4000"/>
              <a:buNone/>
              <a:defRPr b="1" sz="4000">
                <a:solidFill>
                  <a:srgbClr val="FFFFFF"/>
                </a:solidFill>
              </a:defRPr>
            </a:lvl3pPr>
            <a:lvl4pPr lvl="3" rtl="0" algn="ctr">
              <a:lnSpc>
                <a:spcPct val="100000"/>
              </a:lnSpc>
              <a:spcBef>
                <a:spcPts val="0"/>
              </a:spcBef>
              <a:spcAft>
                <a:spcPts val="0"/>
              </a:spcAft>
              <a:buClr>
                <a:srgbClr val="FFFFFF"/>
              </a:buClr>
              <a:buSzPts val="4000"/>
              <a:buNone/>
              <a:defRPr b="1" sz="4000">
                <a:solidFill>
                  <a:srgbClr val="FFFFFF"/>
                </a:solidFill>
              </a:defRPr>
            </a:lvl4pPr>
            <a:lvl5pPr lvl="4" rtl="0" algn="ctr">
              <a:lnSpc>
                <a:spcPct val="100000"/>
              </a:lnSpc>
              <a:spcBef>
                <a:spcPts val="0"/>
              </a:spcBef>
              <a:spcAft>
                <a:spcPts val="0"/>
              </a:spcAft>
              <a:buClr>
                <a:srgbClr val="FFFFFF"/>
              </a:buClr>
              <a:buSzPts val="4000"/>
              <a:buNone/>
              <a:defRPr b="1" sz="4000">
                <a:solidFill>
                  <a:srgbClr val="FFFFFF"/>
                </a:solidFill>
              </a:defRPr>
            </a:lvl5pPr>
            <a:lvl6pPr lvl="5" rtl="0" algn="ctr">
              <a:lnSpc>
                <a:spcPct val="100000"/>
              </a:lnSpc>
              <a:spcBef>
                <a:spcPts val="0"/>
              </a:spcBef>
              <a:spcAft>
                <a:spcPts val="0"/>
              </a:spcAft>
              <a:buClr>
                <a:srgbClr val="FFFFFF"/>
              </a:buClr>
              <a:buSzPts val="4000"/>
              <a:buNone/>
              <a:defRPr b="1" sz="4000">
                <a:solidFill>
                  <a:srgbClr val="FFFFFF"/>
                </a:solidFill>
              </a:defRPr>
            </a:lvl6pPr>
            <a:lvl7pPr lvl="6" rtl="0" algn="ctr">
              <a:lnSpc>
                <a:spcPct val="100000"/>
              </a:lnSpc>
              <a:spcBef>
                <a:spcPts val="0"/>
              </a:spcBef>
              <a:spcAft>
                <a:spcPts val="0"/>
              </a:spcAft>
              <a:buClr>
                <a:srgbClr val="FFFFFF"/>
              </a:buClr>
              <a:buSzPts val="4000"/>
              <a:buNone/>
              <a:defRPr b="1" sz="4000">
                <a:solidFill>
                  <a:srgbClr val="FFFFFF"/>
                </a:solidFill>
              </a:defRPr>
            </a:lvl7pPr>
            <a:lvl8pPr lvl="7" rtl="0" algn="ctr">
              <a:lnSpc>
                <a:spcPct val="100000"/>
              </a:lnSpc>
              <a:spcBef>
                <a:spcPts val="0"/>
              </a:spcBef>
              <a:spcAft>
                <a:spcPts val="0"/>
              </a:spcAft>
              <a:buClr>
                <a:srgbClr val="FFFFFF"/>
              </a:buClr>
              <a:buSzPts val="4000"/>
              <a:buNone/>
              <a:defRPr b="1" sz="4000">
                <a:solidFill>
                  <a:srgbClr val="FFFFFF"/>
                </a:solidFill>
              </a:defRPr>
            </a:lvl8pPr>
            <a:lvl9pPr lvl="8" rtl="0" algn="ctr">
              <a:lnSpc>
                <a:spcPct val="100000"/>
              </a:lnSpc>
              <a:spcBef>
                <a:spcPts val="0"/>
              </a:spcBef>
              <a:spcAft>
                <a:spcPts val="0"/>
              </a:spcAft>
              <a:buClr>
                <a:srgbClr val="FFFFFF"/>
              </a:buClr>
              <a:buSzPts val="4000"/>
              <a:buNone/>
              <a:defRPr b="1" sz="4000">
                <a:solidFill>
                  <a:srgbClr val="FFFFFF"/>
                </a:solidFill>
              </a:defRPr>
            </a:lvl9pPr>
          </a:lstStyle>
          <a:p/>
        </p:txBody>
      </p:sp>
      <p:sp>
        <p:nvSpPr>
          <p:cNvPr id="66" name="Google Shape;66;p15"/>
          <p:cNvSpPr txBox="1"/>
          <p:nvPr>
            <p:ph idx="1" type="subTitle"/>
          </p:nvPr>
        </p:nvSpPr>
        <p:spPr>
          <a:xfrm>
            <a:off x="1387200" y="3637200"/>
            <a:ext cx="6369600" cy="5673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Clr>
                <a:srgbClr val="FFFFFF"/>
              </a:buClr>
              <a:buSzPts val="1400"/>
              <a:buNone/>
              <a:defRPr sz="1400">
                <a:solidFill>
                  <a:srgbClr val="FFFFFF"/>
                </a:solidFill>
              </a:defRPr>
            </a:lvl1pPr>
            <a:lvl2pPr lvl="1" rtl="0" algn="ctr">
              <a:lnSpc>
                <a:spcPct val="100000"/>
              </a:lnSpc>
              <a:spcBef>
                <a:spcPts val="0"/>
              </a:spcBef>
              <a:spcAft>
                <a:spcPts val="0"/>
              </a:spcAft>
              <a:buClr>
                <a:srgbClr val="FFFFFF"/>
              </a:buClr>
              <a:buSzPts val="1400"/>
              <a:buNone/>
              <a:defRPr sz="1400">
                <a:solidFill>
                  <a:srgbClr val="FFFFFF"/>
                </a:solidFill>
              </a:defRPr>
            </a:lvl2pPr>
            <a:lvl3pPr lvl="2" rtl="0" algn="ctr">
              <a:lnSpc>
                <a:spcPct val="100000"/>
              </a:lnSpc>
              <a:spcBef>
                <a:spcPts val="0"/>
              </a:spcBef>
              <a:spcAft>
                <a:spcPts val="0"/>
              </a:spcAft>
              <a:buClr>
                <a:srgbClr val="FFFFFF"/>
              </a:buClr>
              <a:buSzPts val="1400"/>
              <a:buNone/>
              <a:defRPr sz="1400">
                <a:solidFill>
                  <a:srgbClr val="FFFFFF"/>
                </a:solidFill>
              </a:defRPr>
            </a:lvl3pPr>
            <a:lvl4pPr lvl="3" rtl="0" algn="ctr">
              <a:lnSpc>
                <a:spcPct val="100000"/>
              </a:lnSpc>
              <a:spcBef>
                <a:spcPts val="0"/>
              </a:spcBef>
              <a:spcAft>
                <a:spcPts val="0"/>
              </a:spcAft>
              <a:buClr>
                <a:srgbClr val="FFFFFF"/>
              </a:buClr>
              <a:buSzPts val="1400"/>
              <a:buNone/>
              <a:defRPr sz="1400">
                <a:solidFill>
                  <a:srgbClr val="FFFFFF"/>
                </a:solidFill>
              </a:defRPr>
            </a:lvl4pPr>
            <a:lvl5pPr lvl="4" rtl="0" algn="ctr">
              <a:lnSpc>
                <a:spcPct val="100000"/>
              </a:lnSpc>
              <a:spcBef>
                <a:spcPts val="0"/>
              </a:spcBef>
              <a:spcAft>
                <a:spcPts val="0"/>
              </a:spcAft>
              <a:buClr>
                <a:srgbClr val="FFFFFF"/>
              </a:buClr>
              <a:buSzPts val="1400"/>
              <a:buNone/>
              <a:defRPr sz="1400">
                <a:solidFill>
                  <a:srgbClr val="FFFFFF"/>
                </a:solidFill>
              </a:defRPr>
            </a:lvl5pPr>
            <a:lvl6pPr lvl="5" rtl="0" algn="ctr">
              <a:lnSpc>
                <a:spcPct val="100000"/>
              </a:lnSpc>
              <a:spcBef>
                <a:spcPts val="0"/>
              </a:spcBef>
              <a:spcAft>
                <a:spcPts val="0"/>
              </a:spcAft>
              <a:buClr>
                <a:srgbClr val="FFFFFF"/>
              </a:buClr>
              <a:buSzPts val="1400"/>
              <a:buNone/>
              <a:defRPr sz="1400">
                <a:solidFill>
                  <a:srgbClr val="FFFFFF"/>
                </a:solidFill>
              </a:defRPr>
            </a:lvl6pPr>
            <a:lvl7pPr lvl="6" rtl="0" algn="ctr">
              <a:lnSpc>
                <a:spcPct val="100000"/>
              </a:lnSpc>
              <a:spcBef>
                <a:spcPts val="0"/>
              </a:spcBef>
              <a:spcAft>
                <a:spcPts val="0"/>
              </a:spcAft>
              <a:buClr>
                <a:srgbClr val="FFFFFF"/>
              </a:buClr>
              <a:buSzPts val="1400"/>
              <a:buNone/>
              <a:defRPr sz="1400">
                <a:solidFill>
                  <a:srgbClr val="FFFFFF"/>
                </a:solidFill>
              </a:defRPr>
            </a:lvl7pPr>
            <a:lvl8pPr lvl="7" rtl="0" algn="ctr">
              <a:lnSpc>
                <a:spcPct val="100000"/>
              </a:lnSpc>
              <a:spcBef>
                <a:spcPts val="0"/>
              </a:spcBef>
              <a:spcAft>
                <a:spcPts val="0"/>
              </a:spcAft>
              <a:buClr>
                <a:srgbClr val="FFFFFF"/>
              </a:buClr>
              <a:buSzPts val="1400"/>
              <a:buNone/>
              <a:defRPr sz="1400">
                <a:solidFill>
                  <a:srgbClr val="FFFFFF"/>
                </a:solidFill>
              </a:defRPr>
            </a:lvl8pPr>
            <a:lvl9pPr lvl="8" rtl="0" algn="ctr">
              <a:lnSpc>
                <a:spcPct val="100000"/>
              </a:lnSpc>
              <a:spcBef>
                <a:spcPts val="0"/>
              </a:spcBef>
              <a:spcAft>
                <a:spcPts val="0"/>
              </a:spcAft>
              <a:buClr>
                <a:srgbClr val="FFFFFF"/>
              </a:buClr>
              <a:buSzPts val="1400"/>
              <a:buNone/>
              <a:defRPr sz="1400">
                <a:solidFill>
                  <a:srgbClr val="FFFFFF"/>
                </a:solidFill>
              </a:defRPr>
            </a:lvl9pPr>
          </a:lstStyle>
          <a:p/>
        </p:txBody>
      </p:sp>
      <p:sp>
        <p:nvSpPr>
          <p:cNvPr id="67" name="Google Shape;67;p15"/>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rgbClr val="FFFFFF"/>
                </a:solidFill>
              </a:defRPr>
            </a:lvl1pPr>
            <a:lvl2pPr lvl="1" rtl="0" algn="r">
              <a:lnSpc>
                <a:spcPct val="100000"/>
              </a:lnSpc>
              <a:spcAft>
                <a:spcPts val="0"/>
              </a:spcAft>
              <a:buNone/>
              <a:defRPr sz="1000">
                <a:solidFill>
                  <a:srgbClr val="FFFFFF"/>
                </a:solidFill>
              </a:defRPr>
            </a:lvl2pPr>
            <a:lvl3pPr lvl="2" rtl="0" algn="r">
              <a:lnSpc>
                <a:spcPct val="100000"/>
              </a:lnSpc>
              <a:spcAft>
                <a:spcPts val="0"/>
              </a:spcAft>
              <a:buNone/>
              <a:defRPr sz="1000">
                <a:solidFill>
                  <a:srgbClr val="FFFFFF"/>
                </a:solidFill>
              </a:defRPr>
            </a:lvl3pPr>
            <a:lvl4pPr lvl="3" rtl="0" algn="r">
              <a:lnSpc>
                <a:spcPct val="100000"/>
              </a:lnSpc>
              <a:spcAft>
                <a:spcPts val="0"/>
              </a:spcAft>
              <a:buNone/>
              <a:defRPr sz="1000">
                <a:solidFill>
                  <a:srgbClr val="FFFFFF"/>
                </a:solidFill>
              </a:defRPr>
            </a:lvl4pPr>
            <a:lvl5pPr lvl="4" rtl="0" algn="r">
              <a:lnSpc>
                <a:spcPct val="100000"/>
              </a:lnSpc>
              <a:spcAft>
                <a:spcPts val="0"/>
              </a:spcAft>
              <a:buNone/>
              <a:defRPr sz="1000">
                <a:solidFill>
                  <a:srgbClr val="FFFFFF"/>
                </a:solidFill>
              </a:defRPr>
            </a:lvl5pPr>
            <a:lvl6pPr lvl="5" rtl="0" algn="r">
              <a:lnSpc>
                <a:spcPct val="100000"/>
              </a:lnSpc>
              <a:spcAft>
                <a:spcPts val="0"/>
              </a:spcAft>
              <a:buNone/>
              <a:defRPr sz="1000">
                <a:solidFill>
                  <a:srgbClr val="FFFFFF"/>
                </a:solidFill>
              </a:defRPr>
            </a:lvl6pPr>
            <a:lvl7pPr lvl="6" rtl="0" algn="r">
              <a:lnSpc>
                <a:spcPct val="100000"/>
              </a:lnSpc>
              <a:spcAft>
                <a:spcPts val="0"/>
              </a:spcAft>
              <a:buNone/>
              <a:defRPr sz="1000">
                <a:solidFill>
                  <a:srgbClr val="FFFFFF"/>
                </a:solidFill>
              </a:defRPr>
            </a:lvl7pPr>
            <a:lvl8pPr lvl="7" rtl="0" algn="r">
              <a:lnSpc>
                <a:spcPct val="100000"/>
              </a:lnSpc>
              <a:spcAft>
                <a:spcPts val="0"/>
              </a:spcAft>
              <a:buNone/>
              <a:defRPr sz="1000">
                <a:solidFill>
                  <a:srgbClr val="FFFFFF"/>
                </a:solidFill>
              </a:defRPr>
            </a:lvl8pPr>
            <a:lvl9pPr lvl="8" rtl="0"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AUTOLAYOUT_27">
    <p:bg>
      <p:bgPr>
        <a:solidFill>
          <a:srgbClr val="FFFFFF"/>
        </a:solidFill>
      </p:bgPr>
    </p:bg>
    <p:spTree>
      <p:nvGrpSpPr>
        <p:cNvPr id="68" name="Shape 68"/>
        <p:cNvGrpSpPr/>
        <p:nvPr/>
      </p:nvGrpSpPr>
      <p:grpSpPr>
        <a:xfrm>
          <a:off x="0" y="0"/>
          <a:ext cx="0" cy="0"/>
          <a:chOff x="0" y="0"/>
          <a:chExt cx="0" cy="0"/>
        </a:xfrm>
      </p:grpSpPr>
      <p:sp>
        <p:nvSpPr>
          <p:cNvPr id="69" name="Google Shape;69;p16"/>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6"/>
          <p:cNvSpPr txBox="1"/>
          <p:nvPr>
            <p:ph type="title"/>
          </p:nvPr>
        </p:nvSpPr>
        <p:spPr>
          <a:xfrm>
            <a:off x="311700" y="307825"/>
            <a:ext cx="3123600" cy="45330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Clr>
                <a:schemeClr val="dk1"/>
              </a:buClr>
              <a:buSzPts val="3000"/>
              <a:buNone/>
              <a:defRPr sz="3000">
                <a:solidFill>
                  <a:schemeClr val="dk2"/>
                </a:solidFill>
              </a:defRPr>
            </a:lvl1pPr>
            <a:lvl2pPr lvl="1" algn="l">
              <a:lnSpc>
                <a:spcPct val="100000"/>
              </a:lnSpc>
              <a:spcBef>
                <a:spcPts val="0"/>
              </a:spcBef>
              <a:spcAft>
                <a:spcPts val="0"/>
              </a:spcAft>
              <a:buClr>
                <a:schemeClr val="dk1"/>
              </a:buClr>
              <a:buSzPts val="3000"/>
              <a:buNone/>
              <a:defRPr sz="3000">
                <a:solidFill>
                  <a:schemeClr val="dk2"/>
                </a:solidFill>
              </a:defRPr>
            </a:lvl2pPr>
            <a:lvl3pPr lvl="2" algn="l">
              <a:lnSpc>
                <a:spcPct val="100000"/>
              </a:lnSpc>
              <a:spcBef>
                <a:spcPts val="0"/>
              </a:spcBef>
              <a:spcAft>
                <a:spcPts val="0"/>
              </a:spcAft>
              <a:buClr>
                <a:schemeClr val="dk1"/>
              </a:buClr>
              <a:buSzPts val="3000"/>
              <a:buNone/>
              <a:defRPr sz="3000">
                <a:solidFill>
                  <a:schemeClr val="dk2"/>
                </a:solidFill>
              </a:defRPr>
            </a:lvl3pPr>
            <a:lvl4pPr lvl="3" algn="l">
              <a:lnSpc>
                <a:spcPct val="100000"/>
              </a:lnSpc>
              <a:spcBef>
                <a:spcPts val="0"/>
              </a:spcBef>
              <a:spcAft>
                <a:spcPts val="0"/>
              </a:spcAft>
              <a:buClr>
                <a:schemeClr val="dk1"/>
              </a:buClr>
              <a:buSzPts val="3000"/>
              <a:buNone/>
              <a:defRPr sz="3000">
                <a:solidFill>
                  <a:schemeClr val="dk2"/>
                </a:solidFill>
              </a:defRPr>
            </a:lvl4pPr>
            <a:lvl5pPr lvl="4" algn="l">
              <a:lnSpc>
                <a:spcPct val="100000"/>
              </a:lnSpc>
              <a:spcBef>
                <a:spcPts val="0"/>
              </a:spcBef>
              <a:spcAft>
                <a:spcPts val="0"/>
              </a:spcAft>
              <a:buClr>
                <a:schemeClr val="dk1"/>
              </a:buClr>
              <a:buSzPts val="3000"/>
              <a:buNone/>
              <a:defRPr sz="3000">
                <a:solidFill>
                  <a:schemeClr val="dk2"/>
                </a:solidFill>
              </a:defRPr>
            </a:lvl5pPr>
            <a:lvl6pPr lvl="5" algn="l">
              <a:lnSpc>
                <a:spcPct val="100000"/>
              </a:lnSpc>
              <a:spcBef>
                <a:spcPts val="0"/>
              </a:spcBef>
              <a:spcAft>
                <a:spcPts val="0"/>
              </a:spcAft>
              <a:buClr>
                <a:schemeClr val="dk1"/>
              </a:buClr>
              <a:buSzPts val="3000"/>
              <a:buNone/>
              <a:defRPr sz="3000">
                <a:solidFill>
                  <a:schemeClr val="dk2"/>
                </a:solidFill>
              </a:defRPr>
            </a:lvl6pPr>
            <a:lvl7pPr lvl="6" algn="l">
              <a:lnSpc>
                <a:spcPct val="100000"/>
              </a:lnSpc>
              <a:spcBef>
                <a:spcPts val="0"/>
              </a:spcBef>
              <a:spcAft>
                <a:spcPts val="0"/>
              </a:spcAft>
              <a:buClr>
                <a:schemeClr val="dk1"/>
              </a:buClr>
              <a:buSzPts val="3000"/>
              <a:buNone/>
              <a:defRPr sz="3000">
                <a:solidFill>
                  <a:schemeClr val="dk2"/>
                </a:solidFill>
              </a:defRPr>
            </a:lvl7pPr>
            <a:lvl8pPr lvl="7" algn="l">
              <a:lnSpc>
                <a:spcPct val="100000"/>
              </a:lnSpc>
              <a:spcBef>
                <a:spcPts val="0"/>
              </a:spcBef>
              <a:spcAft>
                <a:spcPts val="0"/>
              </a:spcAft>
              <a:buClr>
                <a:schemeClr val="dk1"/>
              </a:buClr>
              <a:buSzPts val="3000"/>
              <a:buNone/>
              <a:defRPr sz="3000">
                <a:solidFill>
                  <a:schemeClr val="dk2"/>
                </a:solidFill>
              </a:defRPr>
            </a:lvl8pPr>
            <a:lvl9pPr lvl="8" algn="l">
              <a:lnSpc>
                <a:spcPct val="100000"/>
              </a:lnSpc>
              <a:spcBef>
                <a:spcPts val="0"/>
              </a:spcBef>
              <a:spcAft>
                <a:spcPts val="0"/>
              </a:spcAft>
              <a:buClr>
                <a:schemeClr val="dk1"/>
              </a:buClr>
              <a:buSzPts val="3000"/>
              <a:buNone/>
              <a:defRPr sz="3000">
                <a:solidFill>
                  <a:schemeClr val="dk2"/>
                </a:solidFill>
              </a:defRPr>
            </a:lvl9pPr>
          </a:lstStyle>
          <a:p/>
        </p:txBody>
      </p:sp>
      <p:sp>
        <p:nvSpPr>
          <p:cNvPr id="71" name="Google Shape;71;p16"/>
          <p:cNvSpPr txBox="1"/>
          <p:nvPr>
            <p:ph idx="1" type="body"/>
          </p:nvPr>
        </p:nvSpPr>
        <p:spPr>
          <a:xfrm>
            <a:off x="4072225" y="3506025"/>
            <a:ext cx="2298900" cy="11571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chemeClr val="dk2"/>
              </a:buClr>
              <a:buSzPts val="1400"/>
              <a:buChar char="●"/>
              <a:defRPr sz="1400">
                <a:solidFill>
                  <a:schemeClr val="dk2"/>
                </a:solidFill>
              </a:defRPr>
            </a:lvl1pPr>
            <a:lvl2pPr indent="-304800" lvl="1" marL="914400" algn="l">
              <a:lnSpc>
                <a:spcPct val="115000"/>
              </a:lnSpc>
              <a:spcBef>
                <a:spcPts val="1600"/>
              </a:spcBef>
              <a:spcAft>
                <a:spcPts val="0"/>
              </a:spcAft>
              <a:buClr>
                <a:schemeClr val="dk2"/>
              </a:buClr>
              <a:buSzPts val="1200"/>
              <a:buChar char="○"/>
              <a:defRPr sz="1200">
                <a:solidFill>
                  <a:schemeClr val="dk2"/>
                </a:solidFill>
              </a:defRPr>
            </a:lvl2pPr>
            <a:lvl3pPr indent="-304800" lvl="2" marL="1371600" algn="l">
              <a:lnSpc>
                <a:spcPct val="115000"/>
              </a:lnSpc>
              <a:spcBef>
                <a:spcPts val="1600"/>
              </a:spcBef>
              <a:spcAft>
                <a:spcPts val="0"/>
              </a:spcAft>
              <a:buClr>
                <a:schemeClr val="dk2"/>
              </a:buClr>
              <a:buSzPts val="1200"/>
              <a:buChar char="■"/>
              <a:defRPr sz="1200">
                <a:solidFill>
                  <a:schemeClr val="dk2"/>
                </a:solidFill>
              </a:defRPr>
            </a:lvl3pPr>
            <a:lvl4pPr indent="-304800" lvl="3" marL="1828800" algn="l">
              <a:lnSpc>
                <a:spcPct val="115000"/>
              </a:lnSpc>
              <a:spcBef>
                <a:spcPts val="1600"/>
              </a:spcBef>
              <a:spcAft>
                <a:spcPts val="0"/>
              </a:spcAft>
              <a:buClr>
                <a:schemeClr val="dk2"/>
              </a:buClr>
              <a:buSzPts val="1200"/>
              <a:buChar char="●"/>
              <a:defRPr sz="1200">
                <a:solidFill>
                  <a:schemeClr val="dk2"/>
                </a:solidFill>
              </a:defRPr>
            </a:lvl4pPr>
            <a:lvl5pPr indent="-304800" lvl="4" marL="2286000" algn="l">
              <a:lnSpc>
                <a:spcPct val="115000"/>
              </a:lnSpc>
              <a:spcBef>
                <a:spcPts val="1600"/>
              </a:spcBef>
              <a:spcAft>
                <a:spcPts val="0"/>
              </a:spcAft>
              <a:buClr>
                <a:schemeClr val="dk2"/>
              </a:buClr>
              <a:buSzPts val="1200"/>
              <a:buChar char="○"/>
              <a:defRPr sz="1200">
                <a:solidFill>
                  <a:schemeClr val="dk2"/>
                </a:solidFill>
              </a:defRPr>
            </a:lvl5pPr>
            <a:lvl6pPr indent="-304800" lvl="5" marL="2743200" algn="l">
              <a:lnSpc>
                <a:spcPct val="115000"/>
              </a:lnSpc>
              <a:spcBef>
                <a:spcPts val="1600"/>
              </a:spcBef>
              <a:spcAft>
                <a:spcPts val="0"/>
              </a:spcAft>
              <a:buClr>
                <a:schemeClr val="dk2"/>
              </a:buClr>
              <a:buSzPts val="1200"/>
              <a:buChar char="■"/>
              <a:defRPr sz="1200">
                <a:solidFill>
                  <a:schemeClr val="dk2"/>
                </a:solidFill>
              </a:defRPr>
            </a:lvl6pPr>
            <a:lvl7pPr indent="-304800" lvl="6" marL="3200400" algn="l">
              <a:lnSpc>
                <a:spcPct val="115000"/>
              </a:lnSpc>
              <a:spcBef>
                <a:spcPts val="1600"/>
              </a:spcBef>
              <a:spcAft>
                <a:spcPts val="0"/>
              </a:spcAft>
              <a:buClr>
                <a:schemeClr val="dk2"/>
              </a:buClr>
              <a:buSzPts val="1200"/>
              <a:buChar char="●"/>
              <a:defRPr sz="1200">
                <a:solidFill>
                  <a:schemeClr val="dk2"/>
                </a:solidFill>
              </a:defRPr>
            </a:lvl7pPr>
            <a:lvl8pPr indent="-304800" lvl="7" marL="3657600" algn="l">
              <a:lnSpc>
                <a:spcPct val="115000"/>
              </a:lnSpc>
              <a:spcBef>
                <a:spcPts val="1600"/>
              </a:spcBef>
              <a:spcAft>
                <a:spcPts val="0"/>
              </a:spcAft>
              <a:buClr>
                <a:schemeClr val="dk2"/>
              </a:buClr>
              <a:buSzPts val="1200"/>
              <a:buChar char="○"/>
              <a:defRPr sz="1200">
                <a:solidFill>
                  <a:schemeClr val="dk2"/>
                </a:solidFill>
              </a:defRPr>
            </a:lvl8pPr>
            <a:lvl9pPr indent="-304800" lvl="8" marL="4114800" algn="l">
              <a:lnSpc>
                <a:spcPct val="115000"/>
              </a:lnSpc>
              <a:spcBef>
                <a:spcPts val="1600"/>
              </a:spcBef>
              <a:spcAft>
                <a:spcPts val="1600"/>
              </a:spcAft>
              <a:buClr>
                <a:schemeClr val="dk2"/>
              </a:buClr>
              <a:buSzPts val="1200"/>
              <a:buChar char="■"/>
              <a:defRPr sz="1200">
                <a:solidFill>
                  <a:schemeClr val="dk2"/>
                </a:solidFill>
              </a:defRPr>
            </a:lvl9pPr>
          </a:lstStyle>
          <a:p/>
        </p:txBody>
      </p:sp>
      <p:sp>
        <p:nvSpPr>
          <p:cNvPr id="72" name="Google Shape;72;p16"/>
          <p:cNvSpPr txBox="1"/>
          <p:nvPr>
            <p:ph idx="2" type="body"/>
          </p:nvPr>
        </p:nvSpPr>
        <p:spPr>
          <a:xfrm>
            <a:off x="6480050" y="3506025"/>
            <a:ext cx="2362500" cy="11571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chemeClr val="dk2"/>
              </a:buClr>
              <a:buSzPts val="1400"/>
              <a:buChar char="●"/>
              <a:defRPr sz="1400">
                <a:solidFill>
                  <a:schemeClr val="dk2"/>
                </a:solidFill>
              </a:defRPr>
            </a:lvl1pPr>
            <a:lvl2pPr indent="-304800" lvl="1" marL="914400" algn="l">
              <a:lnSpc>
                <a:spcPct val="115000"/>
              </a:lnSpc>
              <a:spcBef>
                <a:spcPts val="1600"/>
              </a:spcBef>
              <a:spcAft>
                <a:spcPts val="0"/>
              </a:spcAft>
              <a:buClr>
                <a:schemeClr val="dk2"/>
              </a:buClr>
              <a:buSzPts val="1200"/>
              <a:buChar char="○"/>
              <a:defRPr sz="1200">
                <a:solidFill>
                  <a:schemeClr val="dk2"/>
                </a:solidFill>
              </a:defRPr>
            </a:lvl2pPr>
            <a:lvl3pPr indent="-304800" lvl="2" marL="1371600" algn="l">
              <a:lnSpc>
                <a:spcPct val="115000"/>
              </a:lnSpc>
              <a:spcBef>
                <a:spcPts val="1600"/>
              </a:spcBef>
              <a:spcAft>
                <a:spcPts val="0"/>
              </a:spcAft>
              <a:buClr>
                <a:schemeClr val="dk2"/>
              </a:buClr>
              <a:buSzPts val="1200"/>
              <a:buChar char="■"/>
              <a:defRPr sz="1200">
                <a:solidFill>
                  <a:schemeClr val="dk2"/>
                </a:solidFill>
              </a:defRPr>
            </a:lvl3pPr>
            <a:lvl4pPr indent="-304800" lvl="3" marL="1828800" algn="l">
              <a:lnSpc>
                <a:spcPct val="115000"/>
              </a:lnSpc>
              <a:spcBef>
                <a:spcPts val="1600"/>
              </a:spcBef>
              <a:spcAft>
                <a:spcPts val="0"/>
              </a:spcAft>
              <a:buClr>
                <a:schemeClr val="dk2"/>
              </a:buClr>
              <a:buSzPts val="1200"/>
              <a:buChar char="●"/>
              <a:defRPr sz="1200">
                <a:solidFill>
                  <a:schemeClr val="dk2"/>
                </a:solidFill>
              </a:defRPr>
            </a:lvl4pPr>
            <a:lvl5pPr indent="-304800" lvl="4" marL="2286000" algn="l">
              <a:lnSpc>
                <a:spcPct val="115000"/>
              </a:lnSpc>
              <a:spcBef>
                <a:spcPts val="1600"/>
              </a:spcBef>
              <a:spcAft>
                <a:spcPts val="0"/>
              </a:spcAft>
              <a:buClr>
                <a:schemeClr val="dk2"/>
              </a:buClr>
              <a:buSzPts val="1200"/>
              <a:buChar char="○"/>
              <a:defRPr sz="1200">
                <a:solidFill>
                  <a:schemeClr val="dk2"/>
                </a:solidFill>
              </a:defRPr>
            </a:lvl5pPr>
            <a:lvl6pPr indent="-304800" lvl="5" marL="2743200" algn="l">
              <a:lnSpc>
                <a:spcPct val="115000"/>
              </a:lnSpc>
              <a:spcBef>
                <a:spcPts val="1600"/>
              </a:spcBef>
              <a:spcAft>
                <a:spcPts val="0"/>
              </a:spcAft>
              <a:buClr>
                <a:schemeClr val="dk2"/>
              </a:buClr>
              <a:buSzPts val="1200"/>
              <a:buChar char="■"/>
              <a:defRPr sz="1200">
                <a:solidFill>
                  <a:schemeClr val="dk2"/>
                </a:solidFill>
              </a:defRPr>
            </a:lvl6pPr>
            <a:lvl7pPr indent="-304800" lvl="6" marL="3200400" algn="l">
              <a:lnSpc>
                <a:spcPct val="115000"/>
              </a:lnSpc>
              <a:spcBef>
                <a:spcPts val="1600"/>
              </a:spcBef>
              <a:spcAft>
                <a:spcPts val="0"/>
              </a:spcAft>
              <a:buClr>
                <a:schemeClr val="dk2"/>
              </a:buClr>
              <a:buSzPts val="1200"/>
              <a:buChar char="●"/>
              <a:defRPr sz="1200">
                <a:solidFill>
                  <a:schemeClr val="dk2"/>
                </a:solidFill>
              </a:defRPr>
            </a:lvl7pPr>
            <a:lvl8pPr indent="-304800" lvl="7" marL="3657600" algn="l">
              <a:lnSpc>
                <a:spcPct val="115000"/>
              </a:lnSpc>
              <a:spcBef>
                <a:spcPts val="1600"/>
              </a:spcBef>
              <a:spcAft>
                <a:spcPts val="0"/>
              </a:spcAft>
              <a:buClr>
                <a:schemeClr val="dk2"/>
              </a:buClr>
              <a:buSzPts val="1200"/>
              <a:buChar char="○"/>
              <a:defRPr sz="1200">
                <a:solidFill>
                  <a:schemeClr val="dk2"/>
                </a:solidFill>
              </a:defRPr>
            </a:lvl8pPr>
            <a:lvl9pPr indent="-304800" lvl="8" marL="4114800" algn="l">
              <a:lnSpc>
                <a:spcPct val="115000"/>
              </a:lnSpc>
              <a:spcBef>
                <a:spcPts val="1600"/>
              </a:spcBef>
              <a:spcAft>
                <a:spcPts val="1600"/>
              </a:spcAft>
              <a:buClr>
                <a:schemeClr val="dk2"/>
              </a:buClr>
              <a:buSzPts val="1200"/>
              <a:buChar char="■"/>
              <a:defRPr sz="1200">
                <a:solidFill>
                  <a:schemeClr val="dk2"/>
                </a:solidFill>
              </a:defRPr>
            </a:lvl9pPr>
          </a:lstStyle>
          <a:p/>
        </p:txBody>
      </p:sp>
      <p:sp>
        <p:nvSpPr>
          <p:cNvPr id="73" name="Google Shape;73;p16"/>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AUTOLAYOUT_28">
    <p:bg>
      <p:bgPr>
        <a:solidFill>
          <a:srgbClr val="FFFFFF"/>
        </a:solidFill>
      </p:bgPr>
    </p:bg>
    <p:spTree>
      <p:nvGrpSpPr>
        <p:cNvPr id="74" name="Shape 74"/>
        <p:cNvGrpSpPr/>
        <p:nvPr/>
      </p:nvGrpSpPr>
      <p:grpSpPr>
        <a:xfrm>
          <a:off x="0" y="0"/>
          <a:ext cx="0" cy="0"/>
          <a:chOff x="0" y="0"/>
          <a:chExt cx="0" cy="0"/>
        </a:xfrm>
      </p:grpSpPr>
      <p:sp>
        <p:nvSpPr>
          <p:cNvPr id="75" name="Google Shape;75;p17"/>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7"/>
          <p:cNvSpPr txBox="1"/>
          <p:nvPr>
            <p:ph type="title"/>
          </p:nvPr>
        </p:nvSpPr>
        <p:spPr>
          <a:xfrm>
            <a:off x="461350" y="533400"/>
            <a:ext cx="2769600" cy="2571600"/>
          </a:xfrm>
          <a:prstGeom prst="rect">
            <a:avLst/>
          </a:prstGeom>
          <a:noFill/>
        </p:spPr>
        <p:txBody>
          <a:bodyPr anchorCtr="0" anchor="t" bIns="91425" lIns="91425" spcFirstLastPara="1" rIns="91425" wrap="square" tIns="91425">
            <a:noAutofit/>
          </a:bodyPr>
          <a:lstStyle>
            <a:lvl1pPr lvl="0" rtl="0" algn="l">
              <a:lnSpc>
                <a:spcPct val="100000"/>
              </a:lnSpc>
              <a:spcBef>
                <a:spcPts val="0"/>
              </a:spcBef>
              <a:spcAft>
                <a:spcPts val="0"/>
              </a:spcAft>
              <a:buNone/>
              <a:defRPr sz="3000">
                <a:solidFill>
                  <a:srgbClr val="212121"/>
                </a:solidFill>
              </a:defRPr>
            </a:lvl1pPr>
            <a:lvl2pPr lvl="1" rtl="0" algn="l">
              <a:lnSpc>
                <a:spcPct val="100000"/>
              </a:lnSpc>
              <a:spcBef>
                <a:spcPts val="0"/>
              </a:spcBef>
              <a:spcAft>
                <a:spcPts val="0"/>
              </a:spcAft>
              <a:buNone/>
              <a:defRPr sz="3000">
                <a:solidFill>
                  <a:srgbClr val="212121"/>
                </a:solidFill>
              </a:defRPr>
            </a:lvl2pPr>
            <a:lvl3pPr lvl="2" rtl="0" algn="l">
              <a:lnSpc>
                <a:spcPct val="100000"/>
              </a:lnSpc>
              <a:spcBef>
                <a:spcPts val="0"/>
              </a:spcBef>
              <a:spcAft>
                <a:spcPts val="0"/>
              </a:spcAft>
              <a:buNone/>
              <a:defRPr sz="3000">
                <a:solidFill>
                  <a:srgbClr val="212121"/>
                </a:solidFill>
              </a:defRPr>
            </a:lvl3pPr>
            <a:lvl4pPr lvl="3" rtl="0" algn="l">
              <a:lnSpc>
                <a:spcPct val="100000"/>
              </a:lnSpc>
              <a:spcBef>
                <a:spcPts val="0"/>
              </a:spcBef>
              <a:spcAft>
                <a:spcPts val="0"/>
              </a:spcAft>
              <a:buNone/>
              <a:defRPr sz="3000">
                <a:solidFill>
                  <a:srgbClr val="212121"/>
                </a:solidFill>
              </a:defRPr>
            </a:lvl4pPr>
            <a:lvl5pPr lvl="4" rtl="0" algn="l">
              <a:lnSpc>
                <a:spcPct val="100000"/>
              </a:lnSpc>
              <a:spcBef>
                <a:spcPts val="0"/>
              </a:spcBef>
              <a:spcAft>
                <a:spcPts val="0"/>
              </a:spcAft>
              <a:buNone/>
              <a:defRPr sz="3000">
                <a:solidFill>
                  <a:srgbClr val="212121"/>
                </a:solidFill>
              </a:defRPr>
            </a:lvl5pPr>
            <a:lvl6pPr lvl="5" rtl="0" algn="l">
              <a:lnSpc>
                <a:spcPct val="100000"/>
              </a:lnSpc>
              <a:spcBef>
                <a:spcPts val="0"/>
              </a:spcBef>
              <a:spcAft>
                <a:spcPts val="0"/>
              </a:spcAft>
              <a:buNone/>
              <a:defRPr sz="3000">
                <a:solidFill>
                  <a:srgbClr val="212121"/>
                </a:solidFill>
              </a:defRPr>
            </a:lvl6pPr>
            <a:lvl7pPr lvl="6" rtl="0" algn="l">
              <a:lnSpc>
                <a:spcPct val="100000"/>
              </a:lnSpc>
              <a:spcBef>
                <a:spcPts val="0"/>
              </a:spcBef>
              <a:spcAft>
                <a:spcPts val="0"/>
              </a:spcAft>
              <a:buNone/>
              <a:defRPr sz="3000">
                <a:solidFill>
                  <a:srgbClr val="212121"/>
                </a:solidFill>
              </a:defRPr>
            </a:lvl7pPr>
            <a:lvl8pPr lvl="7" rtl="0" algn="l">
              <a:lnSpc>
                <a:spcPct val="100000"/>
              </a:lnSpc>
              <a:spcBef>
                <a:spcPts val="0"/>
              </a:spcBef>
              <a:spcAft>
                <a:spcPts val="0"/>
              </a:spcAft>
              <a:buNone/>
              <a:defRPr sz="3000">
                <a:solidFill>
                  <a:srgbClr val="212121"/>
                </a:solidFill>
              </a:defRPr>
            </a:lvl8pPr>
            <a:lvl9pPr lvl="8" rtl="0" algn="l">
              <a:lnSpc>
                <a:spcPct val="100000"/>
              </a:lnSpc>
              <a:spcBef>
                <a:spcPts val="0"/>
              </a:spcBef>
              <a:spcAft>
                <a:spcPts val="0"/>
              </a:spcAft>
              <a:buNone/>
              <a:defRPr sz="3000">
                <a:solidFill>
                  <a:srgbClr val="212121"/>
                </a:solidFill>
              </a:defRPr>
            </a:lvl9pPr>
          </a:lstStyle>
          <a:p/>
        </p:txBody>
      </p:sp>
      <p:sp>
        <p:nvSpPr>
          <p:cNvPr id="77" name="Google Shape;77;p17"/>
          <p:cNvSpPr txBox="1"/>
          <p:nvPr>
            <p:ph idx="1" type="body"/>
          </p:nvPr>
        </p:nvSpPr>
        <p:spPr>
          <a:xfrm>
            <a:off x="461200" y="3182226"/>
            <a:ext cx="2769600" cy="1251600"/>
          </a:xfrm>
          <a:prstGeom prst="rect">
            <a:avLst/>
          </a:prstGeom>
          <a:noFill/>
        </p:spPr>
        <p:txBody>
          <a:bodyPr anchorCtr="0" anchor="t" bIns="91425" lIns="91425" spcFirstLastPara="1" rIns="91425" wrap="square" tIns="91425">
            <a:noAutofit/>
          </a:bodyPr>
          <a:lstStyle>
            <a:lvl1pPr indent="-317500" lvl="0" marL="457200" rtl="0" algn="l">
              <a:lnSpc>
                <a:spcPct val="115000"/>
              </a:lnSpc>
              <a:spcBef>
                <a:spcPts val="0"/>
              </a:spcBef>
              <a:spcAft>
                <a:spcPts val="0"/>
              </a:spcAft>
              <a:buClr>
                <a:srgbClr val="616161"/>
              </a:buClr>
              <a:buSzPts val="1400"/>
              <a:buChar char="●"/>
              <a:defRPr sz="1400">
                <a:solidFill>
                  <a:srgbClr val="616161"/>
                </a:solidFill>
              </a:defRPr>
            </a:lvl1pPr>
            <a:lvl2pPr indent="-304800" lvl="1" marL="914400" rtl="0" algn="l">
              <a:lnSpc>
                <a:spcPct val="115000"/>
              </a:lnSpc>
              <a:spcBef>
                <a:spcPts val="1600"/>
              </a:spcBef>
              <a:spcAft>
                <a:spcPts val="0"/>
              </a:spcAft>
              <a:buClr>
                <a:srgbClr val="616161"/>
              </a:buClr>
              <a:buSzPts val="1200"/>
              <a:buChar char="○"/>
              <a:defRPr sz="1200">
                <a:solidFill>
                  <a:srgbClr val="616161"/>
                </a:solidFill>
              </a:defRPr>
            </a:lvl2pPr>
            <a:lvl3pPr indent="-304800" lvl="2" marL="1371600" rtl="0" algn="l">
              <a:lnSpc>
                <a:spcPct val="115000"/>
              </a:lnSpc>
              <a:spcBef>
                <a:spcPts val="1600"/>
              </a:spcBef>
              <a:spcAft>
                <a:spcPts val="0"/>
              </a:spcAft>
              <a:buClr>
                <a:srgbClr val="616161"/>
              </a:buClr>
              <a:buSzPts val="1200"/>
              <a:buChar char="■"/>
              <a:defRPr sz="1200">
                <a:solidFill>
                  <a:srgbClr val="616161"/>
                </a:solidFill>
              </a:defRPr>
            </a:lvl3pPr>
            <a:lvl4pPr indent="-304800" lvl="3" marL="1828800" rtl="0" algn="l">
              <a:lnSpc>
                <a:spcPct val="115000"/>
              </a:lnSpc>
              <a:spcBef>
                <a:spcPts val="1600"/>
              </a:spcBef>
              <a:spcAft>
                <a:spcPts val="0"/>
              </a:spcAft>
              <a:buClr>
                <a:srgbClr val="616161"/>
              </a:buClr>
              <a:buSzPts val="1200"/>
              <a:buChar char="●"/>
              <a:defRPr sz="1200">
                <a:solidFill>
                  <a:srgbClr val="616161"/>
                </a:solidFill>
              </a:defRPr>
            </a:lvl4pPr>
            <a:lvl5pPr indent="-304800" lvl="4" marL="2286000" rtl="0" algn="l">
              <a:lnSpc>
                <a:spcPct val="115000"/>
              </a:lnSpc>
              <a:spcBef>
                <a:spcPts val="1600"/>
              </a:spcBef>
              <a:spcAft>
                <a:spcPts val="0"/>
              </a:spcAft>
              <a:buClr>
                <a:srgbClr val="616161"/>
              </a:buClr>
              <a:buSzPts val="1200"/>
              <a:buChar char="○"/>
              <a:defRPr sz="1200">
                <a:solidFill>
                  <a:srgbClr val="616161"/>
                </a:solidFill>
              </a:defRPr>
            </a:lvl5pPr>
            <a:lvl6pPr indent="-304800" lvl="5" marL="2743200" rtl="0" algn="l">
              <a:lnSpc>
                <a:spcPct val="115000"/>
              </a:lnSpc>
              <a:spcBef>
                <a:spcPts val="1600"/>
              </a:spcBef>
              <a:spcAft>
                <a:spcPts val="0"/>
              </a:spcAft>
              <a:buClr>
                <a:srgbClr val="616161"/>
              </a:buClr>
              <a:buSzPts val="1200"/>
              <a:buChar char="■"/>
              <a:defRPr sz="1200">
                <a:solidFill>
                  <a:srgbClr val="616161"/>
                </a:solidFill>
              </a:defRPr>
            </a:lvl6pPr>
            <a:lvl7pPr indent="-304800" lvl="6" marL="3200400" rtl="0" algn="l">
              <a:lnSpc>
                <a:spcPct val="115000"/>
              </a:lnSpc>
              <a:spcBef>
                <a:spcPts val="1600"/>
              </a:spcBef>
              <a:spcAft>
                <a:spcPts val="0"/>
              </a:spcAft>
              <a:buClr>
                <a:srgbClr val="616161"/>
              </a:buClr>
              <a:buSzPts val="1200"/>
              <a:buChar char="●"/>
              <a:defRPr sz="1200">
                <a:solidFill>
                  <a:srgbClr val="616161"/>
                </a:solidFill>
              </a:defRPr>
            </a:lvl7pPr>
            <a:lvl8pPr indent="-304800" lvl="7" marL="3657600" rtl="0" algn="l">
              <a:lnSpc>
                <a:spcPct val="115000"/>
              </a:lnSpc>
              <a:spcBef>
                <a:spcPts val="1600"/>
              </a:spcBef>
              <a:spcAft>
                <a:spcPts val="0"/>
              </a:spcAft>
              <a:buClr>
                <a:srgbClr val="616161"/>
              </a:buClr>
              <a:buSzPts val="1200"/>
              <a:buChar char="○"/>
              <a:defRPr sz="1200">
                <a:solidFill>
                  <a:srgbClr val="616161"/>
                </a:solidFill>
              </a:defRPr>
            </a:lvl8pPr>
            <a:lvl9pPr indent="-304800" lvl="8" marL="4114800" rtl="0" algn="l">
              <a:lnSpc>
                <a:spcPct val="115000"/>
              </a:lnSpc>
              <a:spcBef>
                <a:spcPts val="1600"/>
              </a:spcBef>
              <a:spcAft>
                <a:spcPts val="1600"/>
              </a:spcAft>
              <a:buClr>
                <a:srgbClr val="616161"/>
              </a:buClr>
              <a:buSzPts val="1200"/>
              <a:buChar char="■"/>
              <a:defRPr sz="1200">
                <a:solidFill>
                  <a:srgbClr val="616161"/>
                </a:solidFill>
              </a:defRPr>
            </a:lvl9pPr>
          </a:lstStyle>
          <a:p/>
        </p:txBody>
      </p:sp>
      <p:sp>
        <p:nvSpPr>
          <p:cNvPr id="78" name="Google Shape;78;p17"/>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rgbClr val="616161"/>
                </a:solidFill>
              </a:defRPr>
            </a:lvl1pPr>
            <a:lvl2pPr lvl="1" rtl="0" algn="r">
              <a:lnSpc>
                <a:spcPct val="100000"/>
              </a:lnSpc>
              <a:spcAft>
                <a:spcPts val="0"/>
              </a:spcAft>
              <a:buNone/>
              <a:defRPr sz="1000">
                <a:solidFill>
                  <a:srgbClr val="616161"/>
                </a:solidFill>
              </a:defRPr>
            </a:lvl2pPr>
            <a:lvl3pPr lvl="2" rtl="0" algn="r">
              <a:lnSpc>
                <a:spcPct val="100000"/>
              </a:lnSpc>
              <a:spcAft>
                <a:spcPts val="0"/>
              </a:spcAft>
              <a:buNone/>
              <a:defRPr sz="1000">
                <a:solidFill>
                  <a:srgbClr val="616161"/>
                </a:solidFill>
              </a:defRPr>
            </a:lvl3pPr>
            <a:lvl4pPr lvl="3" rtl="0" algn="r">
              <a:lnSpc>
                <a:spcPct val="100000"/>
              </a:lnSpc>
              <a:spcAft>
                <a:spcPts val="0"/>
              </a:spcAft>
              <a:buNone/>
              <a:defRPr sz="1000">
                <a:solidFill>
                  <a:srgbClr val="616161"/>
                </a:solidFill>
              </a:defRPr>
            </a:lvl4pPr>
            <a:lvl5pPr lvl="4" rtl="0" algn="r">
              <a:lnSpc>
                <a:spcPct val="100000"/>
              </a:lnSpc>
              <a:spcAft>
                <a:spcPts val="0"/>
              </a:spcAft>
              <a:buNone/>
              <a:defRPr sz="1000">
                <a:solidFill>
                  <a:srgbClr val="616161"/>
                </a:solidFill>
              </a:defRPr>
            </a:lvl5pPr>
            <a:lvl6pPr lvl="5" rtl="0" algn="r">
              <a:lnSpc>
                <a:spcPct val="100000"/>
              </a:lnSpc>
              <a:spcAft>
                <a:spcPts val="0"/>
              </a:spcAft>
              <a:buNone/>
              <a:defRPr sz="1000">
                <a:solidFill>
                  <a:srgbClr val="616161"/>
                </a:solidFill>
              </a:defRPr>
            </a:lvl6pPr>
            <a:lvl7pPr lvl="6" rtl="0" algn="r">
              <a:lnSpc>
                <a:spcPct val="100000"/>
              </a:lnSpc>
              <a:spcAft>
                <a:spcPts val="0"/>
              </a:spcAft>
              <a:buNone/>
              <a:defRPr sz="1000">
                <a:solidFill>
                  <a:srgbClr val="616161"/>
                </a:solidFill>
              </a:defRPr>
            </a:lvl7pPr>
            <a:lvl8pPr lvl="7" rtl="0" algn="r">
              <a:lnSpc>
                <a:spcPct val="100000"/>
              </a:lnSpc>
              <a:spcAft>
                <a:spcPts val="0"/>
              </a:spcAft>
              <a:buNone/>
              <a:defRPr sz="1000">
                <a:solidFill>
                  <a:srgbClr val="616161"/>
                </a:solidFill>
              </a:defRPr>
            </a:lvl8pPr>
            <a:lvl9pPr lvl="8" rtl="0" algn="r">
              <a:lnSpc>
                <a:spcPct val="100000"/>
              </a:lnSpc>
              <a:spcAft>
                <a:spcPts val="0"/>
              </a:spcAft>
              <a:buNone/>
              <a:defRPr sz="1000">
                <a:solidFill>
                  <a:srgbClr val="61616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0">
  <p:cSld name="AUTOLAYOUT_120">
    <p:bg>
      <p:bgPr>
        <a:solidFill>
          <a:srgbClr val="FFFFFF"/>
        </a:solidFill>
      </p:bgPr>
    </p:bg>
    <p:spTree>
      <p:nvGrpSpPr>
        <p:cNvPr id="79" name="Shape 79"/>
        <p:cNvGrpSpPr/>
        <p:nvPr/>
      </p:nvGrpSpPr>
      <p:grpSpPr>
        <a:xfrm>
          <a:off x="0" y="0"/>
          <a:ext cx="0" cy="0"/>
          <a:chOff x="0" y="0"/>
          <a:chExt cx="0" cy="0"/>
        </a:xfrm>
      </p:grpSpPr>
      <p:sp>
        <p:nvSpPr>
          <p:cNvPr id="80" name="Google Shape;80;p18"/>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8"/>
          <p:cNvSpPr txBox="1"/>
          <p:nvPr>
            <p:ph type="title"/>
          </p:nvPr>
        </p:nvSpPr>
        <p:spPr>
          <a:xfrm>
            <a:off x="311700" y="2540450"/>
            <a:ext cx="3119700" cy="2036400"/>
          </a:xfrm>
          <a:prstGeom prst="rect">
            <a:avLst/>
          </a:prstGeom>
          <a:noFill/>
        </p:spPr>
        <p:txBody>
          <a:bodyPr anchorCtr="0" anchor="t" bIns="91425" lIns="91425" spcFirstLastPara="1" rIns="91425" wrap="square" tIns="91425">
            <a:noAutofit/>
          </a:bodyPr>
          <a:lstStyle>
            <a:lvl1pPr lvl="0" rtl="0" algn="l">
              <a:lnSpc>
                <a:spcPct val="100000"/>
              </a:lnSpc>
              <a:spcBef>
                <a:spcPts val="0"/>
              </a:spcBef>
              <a:spcAft>
                <a:spcPts val="0"/>
              </a:spcAft>
              <a:buClr>
                <a:schemeClr val="dk1"/>
              </a:buClr>
              <a:buSzPts val="2800"/>
              <a:buNone/>
              <a:defRPr sz="2800">
                <a:solidFill>
                  <a:srgbClr val="000000"/>
                </a:solidFill>
              </a:defRPr>
            </a:lvl1pPr>
            <a:lvl2pPr lvl="1" rtl="0" algn="l">
              <a:lnSpc>
                <a:spcPct val="100000"/>
              </a:lnSpc>
              <a:spcBef>
                <a:spcPts val="0"/>
              </a:spcBef>
              <a:spcAft>
                <a:spcPts val="0"/>
              </a:spcAft>
              <a:buClr>
                <a:schemeClr val="dk1"/>
              </a:buClr>
              <a:buSzPts val="2800"/>
              <a:buNone/>
              <a:defRPr sz="2800">
                <a:solidFill>
                  <a:srgbClr val="000000"/>
                </a:solidFill>
              </a:defRPr>
            </a:lvl2pPr>
            <a:lvl3pPr lvl="2" rtl="0" algn="l">
              <a:lnSpc>
                <a:spcPct val="100000"/>
              </a:lnSpc>
              <a:spcBef>
                <a:spcPts val="0"/>
              </a:spcBef>
              <a:spcAft>
                <a:spcPts val="0"/>
              </a:spcAft>
              <a:buClr>
                <a:schemeClr val="dk1"/>
              </a:buClr>
              <a:buSzPts val="2800"/>
              <a:buNone/>
              <a:defRPr sz="2800">
                <a:solidFill>
                  <a:srgbClr val="000000"/>
                </a:solidFill>
              </a:defRPr>
            </a:lvl3pPr>
            <a:lvl4pPr lvl="3" rtl="0" algn="l">
              <a:lnSpc>
                <a:spcPct val="100000"/>
              </a:lnSpc>
              <a:spcBef>
                <a:spcPts val="0"/>
              </a:spcBef>
              <a:spcAft>
                <a:spcPts val="0"/>
              </a:spcAft>
              <a:buClr>
                <a:schemeClr val="dk1"/>
              </a:buClr>
              <a:buSzPts val="2800"/>
              <a:buNone/>
              <a:defRPr sz="2800">
                <a:solidFill>
                  <a:srgbClr val="000000"/>
                </a:solidFill>
              </a:defRPr>
            </a:lvl4pPr>
            <a:lvl5pPr lvl="4" rtl="0" algn="l">
              <a:lnSpc>
                <a:spcPct val="100000"/>
              </a:lnSpc>
              <a:spcBef>
                <a:spcPts val="0"/>
              </a:spcBef>
              <a:spcAft>
                <a:spcPts val="0"/>
              </a:spcAft>
              <a:buClr>
                <a:schemeClr val="dk1"/>
              </a:buClr>
              <a:buSzPts val="2800"/>
              <a:buNone/>
              <a:defRPr sz="2800">
                <a:solidFill>
                  <a:srgbClr val="000000"/>
                </a:solidFill>
              </a:defRPr>
            </a:lvl5pPr>
            <a:lvl6pPr lvl="5" rtl="0" algn="l">
              <a:lnSpc>
                <a:spcPct val="100000"/>
              </a:lnSpc>
              <a:spcBef>
                <a:spcPts val="0"/>
              </a:spcBef>
              <a:spcAft>
                <a:spcPts val="0"/>
              </a:spcAft>
              <a:buClr>
                <a:schemeClr val="dk1"/>
              </a:buClr>
              <a:buSzPts val="2800"/>
              <a:buNone/>
              <a:defRPr sz="2800">
                <a:solidFill>
                  <a:srgbClr val="000000"/>
                </a:solidFill>
              </a:defRPr>
            </a:lvl6pPr>
            <a:lvl7pPr lvl="6" rtl="0" algn="l">
              <a:lnSpc>
                <a:spcPct val="100000"/>
              </a:lnSpc>
              <a:spcBef>
                <a:spcPts val="0"/>
              </a:spcBef>
              <a:spcAft>
                <a:spcPts val="0"/>
              </a:spcAft>
              <a:buClr>
                <a:schemeClr val="dk1"/>
              </a:buClr>
              <a:buSzPts val="2800"/>
              <a:buNone/>
              <a:defRPr sz="2800">
                <a:solidFill>
                  <a:srgbClr val="000000"/>
                </a:solidFill>
              </a:defRPr>
            </a:lvl7pPr>
            <a:lvl8pPr lvl="7" rtl="0" algn="l">
              <a:lnSpc>
                <a:spcPct val="100000"/>
              </a:lnSpc>
              <a:spcBef>
                <a:spcPts val="0"/>
              </a:spcBef>
              <a:spcAft>
                <a:spcPts val="0"/>
              </a:spcAft>
              <a:buClr>
                <a:schemeClr val="dk1"/>
              </a:buClr>
              <a:buSzPts val="2800"/>
              <a:buNone/>
              <a:defRPr sz="2800">
                <a:solidFill>
                  <a:srgbClr val="000000"/>
                </a:solidFill>
              </a:defRPr>
            </a:lvl8pPr>
            <a:lvl9pPr lvl="8" rtl="0" algn="l">
              <a:lnSpc>
                <a:spcPct val="100000"/>
              </a:lnSpc>
              <a:spcBef>
                <a:spcPts val="0"/>
              </a:spcBef>
              <a:spcAft>
                <a:spcPts val="0"/>
              </a:spcAft>
              <a:buClr>
                <a:schemeClr val="dk1"/>
              </a:buClr>
              <a:buSzPts val="2800"/>
              <a:buNone/>
              <a:defRPr sz="2800">
                <a:solidFill>
                  <a:srgbClr val="000000"/>
                </a:solidFill>
              </a:defRPr>
            </a:lvl9pPr>
          </a:lstStyle>
          <a:p/>
        </p:txBody>
      </p:sp>
      <p:sp>
        <p:nvSpPr>
          <p:cNvPr id="82" name="Google Shape;82;p18"/>
          <p:cNvSpPr txBox="1"/>
          <p:nvPr>
            <p:ph idx="1" type="body"/>
          </p:nvPr>
        </p:nvSpPr>
        <p:spPr>
          <a:xfrm>
            <a:off x="3529200" y="2540450"/>
            <a:ext cx="5295300" cy="2036400"/>
          </a:xfrm>
          <a:prstGeom prst="rect">
            <a:avLst/>
          </a:prstGeom>
          <a:noFill/>
        </p:spPr>
        <p:txBody>
          <a:bodyPr anchorCtr="0" anchor="t" bIns="91425" lIns="91425" spcFirstLastPara="1" rIns="91425" wrap="square" tIns="91425">
            <a:noAutofit/>
          </a:bodyPr>
          <a:lstStyle>
            <a:lvl1pPr indent="-330200" lvl="0" marL="457200" rtl="0" algn="l">
              <a:lnSpc>
                <a:spcPct val="115000"/>
              </a:lnSpc>
              <a:spcBef>
                <a:spcPts val="0"/>
              </a:spcBef>
              <a:spcAft>
                <a:spcPts val="0"/>
              </a:spcAft>
              <a:buClr>
                <a:schemeClr val="dk2"/>
              </a:buClr>
              <a:buSzPts val="1600"/>
              <a:buChar char="●"/>
              <a:defRPr sz="16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83" name="Google Shape;83;p18"/>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1">
  <p:cSld name="AUTOLAYOUT_124">
    <p:bg>
      <p:bgPr>
        <a:solidFill>
          <a:srgbClr val="FFFFFF"/>
        </a:solidFill>
      </p:bgPr>
    </p:bg>
    <p:spTree>
      <p:nvGrpSpPr>
        <p:cNvPr id="84" name="Shape 84"/>
        <p:cNvGrpSpPr/>
        <p:nvPr/>
      </p:nvGrpSpPr>
      <p:grpSpPr>
        <a:xfrm>
          <a:off x="0" y="0"/>
          <a:ext cx="0" cy="0"/>
          <a:chOff x="0" y="0"/>
          <a:chExt cx="0" cy="0"/>
        </a:xfrm>
      </p:grpSpPr>
      <p:sp>
        <p:nvSpPr>
          <p:cNvPr id="85" name="Google Shape;85;p19"/>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9"/>
          <p:cNvSpPr/>
          <p:nvPr/>
        </p:nvSpPr>
        <p:spPr>
          <a:xfrm>
            <a:off x="0" y="0"/>
            <a:ext cx="35127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9"/>
          <p:cNvSpPr txBox="1"/>
          <p:nvPr>
            <p:ph type="title"/>
          </p:nvPr>
        </p:nvSpPr>
        <p:spPr>
          <a:xfrm>
            <a:off x="311700" y="307825"/>
            <a:ext cx="2631900" cy="4316700"/>
          </a:xfrm>
          <a:prstGeom prst="rect">
            <a:avLst/>
          </a:prstGeom>
          <a:noFill/>
        </p:spPr>
        <p:txBody>
          <a:bodyPr anchorCtr="0" anchor="t" bIns="91425" lIns="91425" spcFirstLastPara="1" rIns="91425" wrap="square" tIns="91425">
            <a:noAutofit/>
          </a:bodyPr>
          <a:lstStyle>
            <a:lvl1pPr lvl="0" rtl="0" algn="l">
              <a:lnSpc>
                <a:spcPct val="100000"/>
              </a:lnSpc>
              <a:spcBef>
                <a:spcPts val="0"/>
              </a:spcBef>
              <a:spcAft>
                <a:spcPts val="0"/>
              </a:spcAft>
              <a:buClr>
                <a:srgbClr val="FFFFFF"/>
              </a:buClr>
              <a:buSzPts val="3000"/>
              <a:buNone/>
              <a:defRPr b="1" sz="3000">
                <a:solidFill>
                  <a:srgbClr val="FFFFFF"/>
                </a:solidFill>
              </a:defRPr>
            </a:lvl1pPr>
            <a:lvl2pPr lvl="1" rtl="0" algn="l">
              <a:lnSpc>
                <a:spcPct val="100000"/>
              </a:lnSpc>
              <a:spcBef>
                <a:spcPts val="0"/>
              </a:spcBef>
              <a:spcAft>
                <a:spcPts val="0"/>
              </a:spcAft>
              <a:buClr>
                <a:srgbClr val="FFFFFF"/>
              </a:buClr>
              <a:buSzPts val="3000"/>
              <a:buNone/>
              <a:defRPr b="1" sz="3000">
                <a:solidFill>
                  <a:srgbClr val="FFFFFF"/>
                </a:solidFill>
              </a:defRPr>
            </a:lvl2pPr>
            <a:lvl3pPr lvl="2" rtl="0" algn="l">
              <a:lnSpc>
                <a:spcPct val="100000"/>
              </a:lnSpc>
              <a:spcBef>
                <a:spcPts val="0"/>
              </a:spcBef>
              <a:spcAft>
                <a:spcPts val="0"/>
              </a:spcAft>
              <a:buClr>
                <a:srgbClr val="FFFFFF"/>
              </a:buClr>
              <a:buSzPts val="3000"/>
              <a:buNone/>
              <a:defRPr b="1" sz="3000">
                <a:solidFill>
                  <a:srgbClr val="FFFFFF"/>
                </a:solidFill>
              </a:defRPr>
            </a:lvl3pPr>
            <a:lvl4pPr lvl="3" rtl="0" algn="l">
              <a:lnSpc>
                <a:spcPct val="100000"/>
              </a:lnSpc>
              <a:spcBef>
                <a:spcPts val="0"/>
              </a:spcBef>
              <a:spcAft>
                <a:spcPts val="0"/>
              </a:spcAft>
              <a:buClr>
                <a:srgbClr val="FFFFFF"/>
              </a:buClr>
              <a:buSzPts val="3000"/>
              <a:buNone/>
              <a:defRPr b="1" sz="3000">
                <a:solidFill>
                  <a:srgbClr val="FFFFFF"/>
                </a:solidFill>
              </a:defRPr>
            </a:lvl4pPr>
            <a:lvl5pPr lvl="4" rtl="0" algn="l">
              <a:lnSpc>
                <a:spcPct val="100000"/>
              </a:lnSpc>
              <a:spcBef>
                <a:spcPts val="0"/>
              </a:spcBef>
              <a:spcAft>
                <a:spcPts val="0"/>
              </a:spcAft>
              <a:buClr>
                <a:srgbClr val="FFFFFF"/>
              </a:buClr>
              <a:buSzPts val="3000"/>
              <a:buNone/>
              <a:defRPr b="1" sz="3000">
                <a:solidFill>
                  <a:srgbClr val="FFFFFF"/>
                </a:solidFill>
              </a:defRPr>
            </a:lvl5pPr>
            <a:lvl6pPr lvl="5" rtl="0" algn="l">
              <a:lnSpc>
                <a:spcPct val="100000"/>
              </a:lnSpc>
              <a:spcBef>
                <a:spcPts val="0"/>
              </a:spcBef>
              <a:spcAft>
                <a:spcPts val="0"/>
              </a:spcAft>
              <a:buClr>
                <a:srgbClr val="FFFFFF"/>
              </a:buClr>
              <a:buSzPts val="3000"/>
              <a:buNone/>
              <a:defRPr b="1" sz="3000">
                <a:solidFill>
                  <a:srgbClr val="FFFFFF"/>
                </a:solidFill>
              </a:defRPr>
            </a:lvl6pPr>
            <a:lvl7pPr lvl="6" rtl="0" algn="l">
              <a:lnSpc>
                <a:spcPct val="100000"/>
              </a:lnSpc>
              <a:spcBef>
                <a:spcPts val="0"/>
              </a:spcBef>
              <a:spcAft>
                <a:spcPts val="0"/>
              </a:spcAft>
              <a:buClr>
                <a:srgbClr val="FFFFFF"/>
              </a:buClr>
              <a:buSzPts val="3000"/>
              <a:buNone/>
              <a:defRPr b="1" sz="3000">
                <a:solidFill>
                  <a:srgbClr val="FFFFFF"/>
                </a:solidFill>
              </a:defRPr>
            </a:lvl7pPr>
            <a:lvl8pPr lvl="7" rtl="0" algn="l">
              <a:lnSpc>
                <a:spcPct val="100000"/>
              </a:lnSpc>
              <a:spcBef>
                <a:spcPts val="0"/>
              </a:spcBef>
              <a:spcAft>
                <a:spcPts val="0"/>
              </a:spcAft>
              <a:buClr>
                <a:srgbClr val="FFFFFF"/>
              </a:buClr>
              <a:buSzPts val="3000"/>
              <a:buNone/>
              <a:defRPr b="1" sz="3000">
                <a:solidFill>
                  <a:srgbClr val="FFFFFF"/>
                </a:solidFill>
              </a:defRPr>
            </a:lvl8pPr>
            <a:lvl9pPr lvl="8" rtl="0" algn="l">
              <a:lnSpc>
                <a:spcPct val="100000"/>
              </a:lnSpc>
              <a:spcBef>
                <a:spcPts val="0"/>
              </a:spcBef>
              <a:spcAft>
                <a:spcPts val="0"/>
              </a:spcAft>
              <a:buClr>
                <a:srgbClr val="FFFFFF"/>
              </a:buClr>
              <a:buSzPts val="3000"/>
              <a:buNone/>
              <a:defRPr b="1" sz="3000">
                <a:solidFill>
                  <a:srgbClr val="FFFFFF"/>
                </a:solidFill>
              </a:defRPr>
            </a:lvl9pPr>
          </a:lstStyle>
          <a:p/>
        </p:txBody>
      </p:sp>
      <p:sp>
        <p:nvSpPr>
          <p:cNvPr id="88" name="Google Shape;88;p19"/>
          <p:cNvSpPr txBox="1"/>
          <p:nvPr>
            <p:ph idx="1" type="body"/>
          </p:nvPr>
        </p:nvSpPr>
        <p:spPr>
          <a:xfrm>
            <a:off x="4011825" y="364950"/>
            <a:ext cx="4850400" cy="4259700"/>
          </a:xfrm>
          <a:prstGeom prst="rect">
            <a:avLst/>
          </a:prstGeom>
          <a:noFill/>
        </p:spPr>
        <p:txBody>
          <a:bodyPr anchorCtr="0" anchor="t" bIns="91425" lIns="91425" spcFirstLastPara="1" rIns="91425" wrap="square" tIns="91425">
            <a:noAutofit/>
          </a:bodyPr>
          <a:lstStyle>
            <a:lvl1pPr indent="-342900" lvl="0" marL="457200" rtl="0" algn="l">
              <a:lnSpc>
                <a:spcPct val="115000"/>
              </a:lnSpc>
              <a:spcBef>
                <a:spcPts val="0"/>
              </a:spcBef>
              <a:spcAft>
                <a:spcPts val="0"/>
              </a:spcAft>
              <a:buClr>
                <a:schemeClr val="dk2"/>
              </a:buClr>
              <a:buSzPts val="1800"/>
              <a:buChar char="●"/>
              <a:defRPr sz="18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89" name="Google Shape;89;p19"/>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AUTOLAYOUT_125">
    <p:bg>
      <p:bgPr>
        <a:solidFill>
          <a:srgbClr val="FFFFFF"/>
        </a:solidFill>
      </p:bgPr>
    </p:bg>
    <p:spTree>
      <p:nvGrpSpPr>
        <p:cNvPr id="90" name="Shape 90"/>
        <p:cNvGrpSpPr/>
        <p:nvPr/>
      </p:nvGrpSpPr>
      <p:grpSpPr>
        <a:xfrm>
          <a:off x="0" y="0"/>
          <a:ext cx="0" cy="0"/>
          <a:chOff x="0" y="0"/>
          <a:chExt cx="0" cy="0"/>
        </a:xfrm>
      </p:grpSpPr>
      <p:sp>
        <p:nvSpPr>
          <p:cNvPr id="91" name="Google Shape;91;p20"/>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0"/>
          <p:cNvSpPr txBox="1"/>
          <p:nvPr>
            <p:ph idx="1" type="body"/>
          </p:nvPr>
        </p:nvSpPr>
        <p:spPr>
          <a:xfrm>
            <a:off x="630075" y="992625"/>
            <a:ext cx="3777600" cy="3172200"/>
          </a:xfrm>
          <a:prstGeom prst="rect">
            <a:avLst/>
          </a:prstGeom>
          <a:noFill/>
        </p:spPr>
        <p:txBody>
          <a:bodyPr anchorCtr="0" anchor="ctr" bIns="91425" lIns="91425" spcFirstLastPara="1" rIns="91425" wrap="square" tIns="91425">
            <a:no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93" name="Google Shape;93;p20"/>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311700" y="2480550"/>
            <a:ext cx="8114400" cy="24459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6318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490875"/>
            <a:ext cx="2808000" cy="30780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838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9" name="Google Shape;39;p9"/>
          <p:cNvSpPr txBox="1"/>
          <p:nvPr>
            <p:ph type="title"/>
          </p:nvPr>
        </p:nvSpPr>
        <p:spPr>
          <a:xfrm>
            <a:off x="265500" y="1375599"/>
            <a:ext cx="4045200" cy="15519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981125"/>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a:lnSpc>
                <a:spcPct val="115000"/>
              </a:lnSpc>
              <a:spcBef>
                <a:spcPts val="1600"/>
              </a:spcBef>
              <a:spcAft>
                <a:spcPts val="160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1" Type="http://schemas.openxmlformats.org/officeDocument/2006/relationships/hyperlink" Target="https://theoryofknowledge.net/areas-of-knowledge/human-sciences/" TargetMode="External"/><Relationship Id="rId10" Type="http://schemas.openxmlformats.org/officeDocument/2006/relationships/hyperlink" Target="https://theoryofknowledge.net/areas-of-knowledge/history/" TargetMode="External"/><Relationship Id="rId13" Type="http://schemas.openxmlformats.org/officeDocument/2006/relationships/hyperlink" Target="https://theoryofknowledge.net/areas-of-knowledge/natural-sciences/" TargetMode="External"/><Relationship Id="rId12" Type="http://schemas.openxmlformats.org/officeDocument/2006/relationships/hyperlink" Target="https://theoryofknowledge.net/areas-of-knowledge/mathematics/" TargetMode="External"/><Relationship Id="rId1" Type="http://schemas.openxmlformats.org/officeDocument/2006/relationships/slideLayout" Target="../slideLayouts/slideLayout17.xml"/><Relationship Id="rId2" Type="http://schemas.openxmlformats.org/officeDocument/2006/relationships/notesSlide" Target="../notesSlides/notesSlide10.xml"/><Relationship Id="rId3" Type="http://schemas.openxmlformats.org/officeDocument/2006/relationships/hyperlink" Target="https://theoryofknowledge.net/the-tok-themes/knowledge-and-the-knower/" TargetMode="External"/><Relationship Id="rId4" Type="http://schemas.openxmlformats.org/officeDocument/2006/relationships/hyperlink" Target="https://theoryofknowledge.net/the-tok-course/tok-optional-themes/knowledge-and-indigenous-societies/" TargetMode="External"/><Relationship Id="rId9" Type="http://schemas.openxmlformats.org/officeDocument/2006/relationships/hyperlink" Target="https://theoryofknowledge.net/areas-of-knowledge/the-arts/" TargetMode="External"/><Relationship Id="rId15" Type="http://schemas.openxmlformats.org/officeDocument/2006/relationships/image" Target="../media/image2.jpg"/><Relationship Id="rId14" Type="http://schemas.openxmlformats.org/officeDocument/2006/relationships/hyperlink" Target="https://theoryofknowledge.net/the-tok-course/" TargetMode="External"/><Relationship Id="rId5" Type="http://schemas.openxmlformats.org/officeDocument/2006/relationships/hyperlink" Target="https://theoryofknowledge.net/the-tok-course/tok-optional-themes/knowledge-and-language/" TargetMode="External"/><Relationship Id="rId6" Type="http://schemas.openxmlformats.org/officeDocument/2006/relationships/hyperlink" Target="https://theoryofknowledge.net/the-tok-course/tok-optional-themes/knowledge-and-politics/" TargetMode="External"/><Relationship Id="rId7" Type="http://schemas.openxmlformats.org/officeDocument/2006/relationships/hyperlink" Target="https://theoryofknowledge.net/the-tok-course/tok-optional-themes/knowledge-and-religion/" TargetMode="External"/><Relationship Id="rId8" Type="http://schemas.openxmlformats.org/officeDocument/2006/relationships/hyperlink" Target="https://theoryofknowledge.net/the-tok-course/tok-optional-themes/knowledge-and-technolog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 Id="rId3" Type="http://schemas.openxmlformats.org/officeDocument/2006/relationships/hyperlink" Target="http://www.youtube.com/watch?v=nG3vB2Cu_jM" TargetMode="External"/><Relationship Id="rId4" Type="http://schemas.openxmlformats.org/officeDocument/2006/relationships/image" Target="../media/image7.jpg"/><Relationship Id="rId5" Type="http://schemas.openxmlformats.org/officeDocument/2006/relationships/hyperlink" Target="https://www.ted.com/talks/damon_horowitz/transcript?language=en#t-44809"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hyperlink" Target="https://www.imdb.com/title/tt0914863/" TargetMode="Externa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id="98" name="Google Shape;98;p21"/>
          <p:cNvPicPr preferRelativeResize="0"/>
          <p:nvPr/>
        </p:nvPicPr>
        <p:blipFill rotWithShape="1">
          <a:blip r:embed="rId3">
            <a:alphaModFix amt="50000"/>
          </a:blip>
          <a:srcRect b="7813" l="0" r="0" t="7813"/>
          <a:stretch/>
        </p:blipFill>
        <p:spPr>
          <a:xfrm>
            <a:off x="0" y="0"/>
            <a:ext cx="9144005" cy="5143498"/>
          </a:xfrm>
          <a:prstGeom prst="rect">
            <a:avLst/>
          </a:prstGeom>
          <a:noFill/>
          <a:ln>
            <a:noFill/>
          </a:ln>
        </p:spPr>
      </p:pic>
      <p:sp>
        <p:nvSpPr>
          <p:cNvPr id="99" name="Google Shape;99;p21"/>
          <p:cNvSpPr txBox="1"/>
          <p:nvPr>
            <p:ph type="ctrTitle"/>
          </p:nvPr>
        </p:nvSpPr>
        <p:spPr>
          <a:xfrm>
            <a:off x="952075" y="1530475"/>
            <a:ext cx="7268100" cy="1940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9600">
                <a:latin typeface="Fugaz One"/>
                <a:ea typeface="Fugaz One"/>
                <a:cs typeface="Fugaz One"/>
                <a:sym typeface="Fugaz One"/>
              </a:rPr>
              <a:t>ENDS VS. MEANS</a:t>
            </a:r>
            <a:endParaRPr sz="9600">
              <a:latin typeface="Fugaz One"/>
              <a:ea typeface="Fugaz One"/>
              <a:cs typeface="Fugaz One"/>
              <a:sym typeface="Fugaz One"/>
            </a:endParaRPr>
          </a:p>
        </p:txBody>
      </p:sp>
      <p:sp>
        <p:nvSpPr>
          <p:cNvPr id="100" name="Google Shape;100;p21"/>
          <p:cNvSpPr txBox="1"/>
          <p:nvPr>
            <p:ph idx="1" type="subTitle"/>
          </p:nvPr>
        </p:nvSpPr>
        <p:spPr>
          <a:xfrm>
            <a:off x="952075" y="4010750"/>
            <a:ext cx="7268100" cy="61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sz="2400">
                <a:solidFill>
                  <a:srgbClr val="D0E0E3"/>
                </a:solidFill>
              </a:rPr>
              <a:t>I can evaluate whether the arts help us to understand ethical principles</a:t>
            </a:r>
            <a:endParaRPr i="1" sz="2400">
              <a:solidFill>
                <a:srgbClr val="D0E0E3"/>
              </a:solidFill>
            </a:endParaRPr>
          </a:p>
          <a:p>
            <a:pPr indent="0" lvl="0" marL="0" rtl="0" algn="ctr">
              <a:spcBef>
                <a:spcPts val="0"/>
              </a:spcBef>
              <a:spcAft>
                <a:spcPts val="0"/>
              </a:spcAft>
              <a:buNone/>
            </a:pPr>
            <a:r>
              <a:t/>
            </a:r>
            <a:endParaRPr sz="2400">
              <a:solidFill>
                <a:srgbClr val="D0E0E3"/>
              </a:solidFill>
            </a:endParaRPr>
          </a:p>
        </p:txBody>
      </p:sp>
      <p:sp>
        <p:nvSpPr>
          <p:cNvPr id="101" name="Google Shape;101;p21"/>
          <p:cNvSpPr txBox="1"/>
          <p:nvPr/>
        </p:nvSpPr>
        <p:spPr>
          <a:xfrm>
            <a:off x="1776425" y="356375"/>
            <a:ext cx="6443700" cy="54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D0E0E3"/>
                </a:solidFill>
                <a:latin typeface="Proxima Nova"/>
                <a:ea typeface="Proxima Nova"/>
                <a:cs typeface="Proxima Nova"/>
                <a:sym typeface="Proxima Nova"/>
              </a:rPr>
              <a:t>BQ2</a:t>
            </a:r>
            <a:r>
              <a:rPr lang="en" sz="3000">
                <a:solidFill>
                  <a:srgbClr val="D0E0E3"/>
                </a:solidFill>
                <a:latin typeface="Proxima Nova"/>
                <a:ea typeface="Proxima Nova"/>
                <a:cs typeface="Proxima Nova"/>
                <a:sym typeface="Proxima Nova"/>
              </a:rPr>
              <a:t> </a:t>
            </a:r>
            <a:r>
              <a:rPr lang="en" sz="3000">
                <a:solidFill>
                  <a:srgbClr val="D0E0E3"/>
                </a:solidFill>
                <a:latin typeface="Proxima Nova"/>
                <a:ea typeface="Proxima Nova"/>
                <a:cs typeface="Proxima Nova"/>
                <a:sym typeface="Proxima Nova"/>
              </a:rPr>
              <a:t>Values</a:t>
            </a:r>
            <a:r>
              <a:rPr lang="en" sz="3000">
                <a:solidFill>
                  <a:srgbClr val="D0E0E3"/>
                </a:solidFill>
                <a:latin typeface="Proxima Nova"/>
                <a:ea typeface="Proxima Nova"/>
                <a:cs typeface="Proxima Nova"/>
                <a:sym typeface="Proxima Nova"/>
              </a:rPr>
              <a:t> </a:t>
            </a:r>
            <a:r>
              <a:rPr b="1" i="1" lang="en" sz="3000">
                <a:solidFill>
                  <a:srgbClr val="D0E0E3"/>
                </a:solidFill>
                <a:latin typeface="Proxima Nova"/>
                <a:ea typeface="Proxima Nova"/>
                <a:cs typeface="Proxima Nova"/>
                <a:sym typeface="Proxima Nova"/>
              </a:rPr>
              <a:t>Lesson 6</a:t>
            </a:r>
            <a:endParaRPr b="1" i="1" sz="3000">
              <a:solidFill>
                <a:srgbClr val="D0E0E3"/>
              </a:solidFill>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p:txBody>
      </p:sp>
      <p:pic>
        <p:nvPicPr>
          <p:cNvPr id="102" name="Google Shape;102;p21"/>
          <p:cNvPicPr preferRelativeResize="0"/>
          <p:nvPr/>
        </p:nvPicPr>
        <p:blipFill>
          <a:blip r:embed="rId4">
            <a:alphaModFix/>
          </a:blip>
          <a:stretch>
            <a:fillRect/>
          </a:stretch>
        </p:blipFill>
        <p:spPr>
          <a:xfrm>
            <a:off x="952076" y="377975"/>
            <a:ext cx="639920" cy="6105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30"/>
          <p:cNvSpPr txBox="1"/>
          <p:nvPr>
            <p:ph idx="1" type="body"/>
          </p:nvPr>
        </p:nvSpPr>
        <p:spPr>
          <a:xfrm>
            <a:off x="356650" y="2442450"/>
            <a:ext cx="2698800" cy="2375100"/>
          </a:xfrm>
          <a:prstGeom prst="rect">
            <a:avLst/>
          </a:prstGeom>
          <a:solidFill>
            <a:srgbClr val="EAD1DC"/>
          </a:solidFill>
        </p:spPr>
        <p:txBody>
          <a:bodyPr anchorCtr="0" anchor="t" bIns="91425" lIns="91425" spcFirstLastPara="1" rIns="91425" wrap="square" tIns="91425">
            <a:noAutofit/>
          </a:bodyPr>
          <a:lstStyle/>
          <a:p>
            <a:pPr indent="0" lvl="0" marL="0" rtl="0" algn="ctr">
              <a:spcBef>
                <a:spcPts val="0"/>
              </a:spcBef>
              <a:spcAft>
                <a:spcPts val="0"/>
              </a:spcAft>
              <a:buNone/>
            </a:pPr>
            <a:r>
              <a:rPr lang="en" sz="1800"/>
              <a:t>CORE THEME</a:t>
            </a:r>
            <a:endParaRPr sz="1800"/>
          </a:p>
          <a:p>
            <a:pPr indent="0" lvl="0" marL="0" rtl="0" algn="l">
              <a:spcBef>
                <a:spcPts val="0"/>
              </a:spcBef>
              <a:spcAft>
                <a:spcPts val="0"/>
              </a:spcAft>
              <a:buNone/>
            </a:pPr>
            <a:r>
              <a:t/>
            </a:r>
            <a:endParaRPr/>
          </a:p>
          <a:p>
            <a:pPr indent="-330200" lvl="0" marL="457200" rtl="0" algn="l">
              <a:spcBef>
                <a:spcPts val="0"/>
              </a:spcBef>
              <a:spcAft>
                <a:spcPts val="0"/>
              </a:spcAft>
              <a:buSzPts val="1600"/>
              <a:buChar char="●"/>
            </a:pPr>
            <a:r>
              <a:rPr b="1" lang="en" u="sng">
                <a:solidFill>
                  <a:schemeClr val="hlink"/>
                </a:solidFill>
                <a:hlinkClick r:id="rId3"/>
              </a:rPr>
              <a:t>Knowledge &amp; the knower</a:t>
            </a:r>
            <a:endParaRPr b="1"/>
          </a:p>
          <a:p>
            <a:pPr indent="0" lvl="0" marL="0" rtl="0" algn="l">
              <a:spcBef>
                <a:spcPts val="0"/>
              </a:spcBef>
              <a:spcAft>
                <a:spcPts val="1600"/>
              </a:spcAft>
              <a:buNone/>
            </a:pPr>
            <a:r>
              <a:t/>
            </a:r>
            <a:endParaRPr sz="2000"/>
          </a:p>
        </p:txBody>
      </p:sp>
      <p:sp>
        <p:nvSpPr>
          <p:cNvPr id="166" name="Google Shape;166;p30"/>
          <p:cNvSpPr txBox="1"/>
          <p:nvPr/>
        </p:nvSpPr>
        <p:spPr>
          <a:xfrm>
            <a:off x="3234000" y="2442475"/>
            <a:ext cx="2752500" cy="2375100"/>
          </a:xfrm>
          <a:prstGeom prst="rect">
            <a:avLst/>
          </a:prstGeom>
          <a:solidFill>
            <a:srgbClr val="FFF2CC"/>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800">
                <a:solidFill>
                  <a:schemeClr val="dk2"/>
                </a:solidFill>
                <a:latin typeface="Proxima Nova"/>
                <a:ea typeface="Proxima Nova"/>
                <a:cs typeface="Proxima Nova"/>
                <a:sym typeface="Proxima Nova"/>
              </a:rPr>
              <a:t>OPTIONAL THEMES</a:t>
            </a:r>
            <a:endParaRPr sz="18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4"/>
              </a:rPr>
              <a:t>Indigenous societies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5"/>
              </a:rPr>
              <a:t>Language</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6"/>
              </a:rPr>
              <a:t>Politics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7"/>
              </a:rPr>
              <a:t>Religion</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8"/>
              </a:rPr>
              <a:t>Technology</a:t>
            </a:r>
            <a:endParaRPr b="1" sz="16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6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600">
              <a:latin typeface="Proxima Nova"/>
              <a:ea typeface="Proxima Nova"/>
              <a:cs typeface="Proxima Nova"/>
              <a:sym typeface="Proxima Nova"/>
            </a:endParaRPr>
          </a:p>
        </p:txBody>
      </p:sp>
      <p:sp>
        <p:nvSpPr>
          <p:cNvPr id="167" name="Google Shape;167;p30"/>
          <p:cNvSpPr txBox="1"/>
          <p:nvPr/>
        </p:nvSpPr>
        <p:spPr>
          <a:xfrm>
            <a:off x="6172675" y="2442450"/>
            <a:ext cx="2698800" cy="2375100"/>
          </a:xfrm>
          <a:prstGeom prst="rect">
            <a:avLst/>
          </a:prstGeom>
          <a:solidFill>
            <a:srgbClr val="D9EAD3"/>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800">
                <a:solidFill>
                  <a:schemeClr val="dk2"/>
                </a:solidFill>
                <a:latin typeface="Proxima Nova"/>
                <a:ea typeface="Proxima Nova"/>
                <a:cs typeface="Proxima Nova"/>
                <a:sym typeface="Proxima Nova"/>
              </a:rPr>
              <a:t>AREAS OF KNOWLEDGE</a:t>
            </a:r>
            <a:endParaRPr sz="18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9"/>
              </a:rPr>
              <a:t>The arts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10"/>
              </a:rPr>
              <a:t>History</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11"/>
              </a:rPr>
              <a:t>Human sciences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12"/>
              </a:rPr>
              <a:t>Mathematics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13"/>
              </a:rPr>
              <a:t>Natural sciences</a:t>
            </a:r>
            <a:endParaRPr b="1" sz="1600">
              <a:latin typeface="Proxima Nova"/>
              <a:ea typeface="Proxima Nova"/>
              <a:cs typeface="Proxima Nova"/>
              <a:sym typeface="Proxima Nova"/>
            </a:endParaRPr>
          </a:p>
        </p:txBody>
      </p:sp>
      <p:sp>
        <p:nvSpPr>
          <p:cNvPr id="168" name="Google Shape;168;p30"/>
          <p:cNvSpPr txBox="1"/>
          <p:nvPr/>
        </p:nvSpPr>
        <p:spPr>
          <a:xfrm>
            <a:off x="3234000" y="301925"/>
            <a:ext cx="5637600" cy="1799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rgbClr val="212121"/>
                </a:solidFill>
                <a:latin typeface="Proxima Nova"/>
                <a:ea typeface="Proxima Nova"/>
                <a:cs typeface="Proxima Nova"/>
                <a:sym typeface="Proxima Nova"/>
              </a:rPr>
              <a:t>Explore the TOK themes and areas of knowledge in more depth via a range of thinkers, media sources, and other resources, in our </a:t>
            </a:r>
            <a:r>
              <a:rPr b="1" lang="en">
                <a:solidFill>
                  <a:srgbClr val="45818E"/>
                </a:solidFill>
                <a:latin typeface="Proxima Nova"/>
                <a:ea typeface="Proxima Nova"/>
                <a:cs typeface="Proxima Nova"/>
                <a:sym typeface="Proxima Nova"/>
              </a:rPr>
              <a:t>EXPLORATION POINTS DOCUMENTS</a:t>
            </a:r>
            <a:r>
              <a:rPr b="1" lang="en">
                <a:solidFill>
                  <a:srgbClr val="212121"/>
                </a:solidFill>
                <a:latin typeface="Proxima Nova"/>
                <a:ea typeface="Proxima Nova"/>
                <a:cs typeface="Proxima Nova"/>
                <a:sym typeface="Proxima Nova"/>
              </a:rPr>
              <a:t>. </a:t>
            </a:r>
            <a:endParaRPr b="1">
              <a:solidFill>
                <a:srgbClr val="212121"/>
              </a:solidFill>
              <a:latin typeface="Proxima Nova"/>
              <a:ea typeface="Proxima Nova"/>
              <a:cs typeface="Proxima Nova"/>
              <a:sym typeface="Proxima Nova"/>
            </a:endParaRPr>
          </a:p>
          <a:p>
            <a:pPr indent="0" lvl="0" marL="0" rtl="0" algn="l">
              <a:lnSpc>
                <a:spcPct val="115000"/>
              </a:lnSpc>
              <a:spcBef>
                <a:spcPts val="1600"/>
              </a:spcBef>
              <a:spcAft>
                <a:spcPts val="1600"/>
              </a:spcAft>
              <a:buNone/>
            </a:pPr>
            <a:r>
              <a:rPr b="1" lang="en">
                <a:solidFill>
                  <a:srgbClr val="212121"/>
                </a:solidFill>
                <a:latin typeface="Proxima Nova"/>
                <a:ea typeface="Proxima Nova"/>
                <a:cs typeface="Proxima Nova"/>
                <a:sym typeface="Proxima Nova"/>
              </a:rPr>
              <a:t>Access the documents via the links below. You’ll also find the EP icons on all of the </a:t>
            </a:r>
            <a:r>
              <a:rPr b="1" lang="en" u="sng">
                <a:solidFill>
                  <a:schemeClr val="hlink"/>
                </a:solidFill>
                <a:latin typeface="Proxima Nova"/>
                <a:ea typeface="Proxima Nova"/>
                <a:cs typeface="Proxima Nova"/>
                <a:sym typeface="Proxima Nova"/>
                <a:hlinkClick r:id="rId14"/>
              </a:rPr>
              <a:t>TOK course</a:t>
            </a:r>
            <a:r>
              <a:rPr b="1" lang="en">
                <a:solidFill>
                  <a:srgbClr val="212121"/>
                </a:solidFill>
                <a:latin typeface="Proxima Nova"/>
                <a:ea typeface="Proxima Nova"/>
                <a:cs typeface="Proxima Nova"/>
                <a:sym typeface="Proxima Nova"/>
              </a:rPr>
              <a:t> pages of the site to help you unpack the quotes, KQs, and real-life situations that you find there.</a:t>
            </a:r>
            <a:endParaRPr>
              <a:latin typeface="Proxima Nova"/>
              <a:ea typeface="Proxima Nova"/>
              <a:cs typeface="Proxima Nova"/>
              <a:sym typeface="Proxima Nova"/>
            </a:endParaRPr>
          </a:p>
        </p:txBody>
      </p:sp>
      <p:pic>
        <p:nvPicPr>
          <p:cNvPr id="169" name="Google Shape;169;p30"/>
          <p:cNvPicPr preferRelativeResize="0"/>
          <p:nvPr/>
        </p:nvPicPr>
        <p:blipFill rotWithShape="1">
          <a:blip r:embed="rId15">
            <a:alphaModFix/>
          </a:blip>
          <a:srcRect b="0" l="0" r="0" t="0"/>
          <a:stretch/>
        </p:blipFill>
        <p:spPr>
          <a:xfrm>
            <a:off x="356650" y="301925"/>
            <a:ext cx="2698799" cy="17992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2"/>
          <p:cNvSpPr txBox="1"/>
          <p:nvPr>
            <p:ph type="title"/>
          </p:nvPr>
        </p:nvSpPr>
        <p:spPr>
          <a:xfrm>
            <a:off x="230700" y="3179625"/>
            <a:ext cx="3351900" cy="888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 sz="4800">
                <a:solidFill>
                  <a:srgbClr val="45818E"/>
                </a:solidFill>
                <a:latin typeface="Ultra"/>
                <a:ea typeface="Ultra"/>
                <a:cs typeface="Ultra"/>
                <a:sym typeface="Ultra"/>
              </a:rPr>
              <a:t>Starter</a:t>
            </a:r>
            <a:endParaRPr b="0" sz="4800">
              <a:solidFill>
                <a:srgbClr val="45818E"/>
              </a:solidFill>
              <a:latin typeface="Ultra"/>
              <a:ea typeface="Ultra"/>
              <a:cs typeface="Ultra"/>
              <a:sym typeface="Ultra"/>
            </a:endParaRPr>
          </a:p>
        </p:txBody>
      </p:sp>
      <p:sp>
        <p:nvSpPr>
          <p:cNvPr id="108" name="Google Shape;108;p22"/>
          <p:cNvSpPr txBox="1"/>
          <p:nvPr>
            <p:ph idx="1" type="body"/>
          </p:nvPr>
        </p:nvSpPr>
        <p:spPr>
          <a:xfrm>
            <a:off x="3482375" y="3179625"/>
            <a:ext cx="5393700" cy="168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t>Can fictional sources (ie movies, novels, paintings, music, etc.) to understand the real world? </a:t>
            </a:r>
            <a:endParaRPr sz="1700"/>
          </a:p>
          <a:p>
            <a:pPr indent="0" lvl="0" marL="0" rtl="0" algn="l">
              <a:spcBef>
                <a:spcPts val="1600"/>
              </a:spcBef>
              <a:spcAft>
                <a:spcPts val="0"/>
              </a:spcAft>
              <a:buNone/>
            </a:pPr>
            <a:r>
              <a:rPr lang="en" sz="1700"/>
              <a:t>Draw on your ideas from our last lesson to help you answer this - specifically, Lin-Manuel Miranda’s ideas. </a:t>
            </a:r>
            <a:endParaRPr sz="1700"/>
          </a:p>
          <a:p>
            <a:pPr indent="0" lvl="0" marL="0" rtl="0" algn="l">
              <a:spcBef>
                <a:spcPts val="1600"/>
              </a:spcBef>
              <a:spcAft>
                <a:spcPts val="1600"/>
              </a:spcAft>
              <a:buNone/>
            </a:pPr>
            <a:r>
              <a:t/>
            </a:r>
            <a:endParaRPr sz="1700"/>
          </a:p>
        </p:txBody>
      </p:sp>
      <p:pic>
        <p:nvPicPr>
          <p:cNvPr id="109" name="Google Shape;109;p22"/>
          <p:cNvPicPr preferRelativeResize="0"/>
          <p:nvPr/>
        </p:nvPicPr>
        <p:blipFill rotWithShape="1">
          <a:blip r:embed="rId3">
            <a:alphaModFix/>
          </a:blip>
          <a:srcRect b="7199" l="0" r="0" t="7199"/>
          <a:stretch/>
        </p:blipFill>
        <p:spPr>
          <a:xfrm>
            <a:off x="0" y="0"/>
            <a:ext cx="9144002" cy="28951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descr="http://www.ted.com At TEDxSiliconValley, Damon Horowitz reviews the enormous new powers that technology gives us: to know more -- and more about each other -- than ever before. Drawing the audience into a philosophical discussion, Horowitz invites us to pay new attention to the basic philosophy -- the ethical principles -- behind the burst of invention remaking our world. Where's the moral operating system that allows us to make sense of it? &#10; &#10;TEDTalks is a daily video podcast of the best talks and performances from the TED Conference, where the world's leading thinkers and doers give the talk of their lives in 18 minutes. Featured speakers have included Al Gore on climate change, Philippe Starck on design, Jill Bolte Taylor on observing her own stroke, Nicholas Negroponte on One Laptop per Child, Jane Goodall on chimpanzees, Bill Gates on malaria and mosquitoes, Pattie Maes on the &quot;Sixth Sense&quot; wearable tech, and &quot;Lost&quot; producer JJ Abrams on the allure of mystery. TED stands for Technology, Entertainment, Design, and TEDTalks cover these topics as well as science, business, development and the arts. Closed captions and translated subtitles in a variety of languages are now available on TED.com, at http://www.ted.com/translate." id="114" name="Google Shape;114;p23" title="Damon Horowitz calls for a &quot;moral operating system&quot;">
            <a:hlinkClick r:id="rId3"/>
          </p:cNvPr>
          <p:cNvPicPr preferRelativeResize="0"/>
          <p:nvPr/>
        </p:nvPicPr>
        <p:blipFill>
          <a:blip r:embed="rId4">
            <a:alphaModFix/>
          </a:blip>
          <a:stretch>
            <a:fillRect/>
          </a:stretch>
        </p:blipFill>
        <p:spPr>
          <a:xfrm>
            <a:off x="3853833" y="672550"/>
            <a:ext cx="5015034" cy="3761276"/>
          </a:xfrm>
          <a:prstGeom prst="rect">
            <a:avLst/>
          </a:prstGeom>
          <a:noFill/>
          <a:ln>
            <a:noFill/>
          </a:ln>
        </p:spPr>
      </p:pic>
      <p:sp>
        <p:nvSpPr>
          <p:cNvPr id="115" name="Google Shape;115;p23"/>
          <p:cNvSpPr txBox="1"/>
          <p:nvPr>
            <p:ph type="title"/>
          </p:nvPr>
        </p:nvSpPr>
        <p:spPr>
          <a:xfrm>
            <a:off x="180300" y="672550"/>
            <a:ext cx="3437700" cy="97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rgbClr val="45818E"/>
                </a:solidFill>
                <a:latin typeface="Ultra"/>
                <a:ea typeface="Ultra"/>
                <a:cs typeface="Ultra"/>
                <a:sym typeface="Ultra"/>
              </a:rPr>
              <a:t>A ‘moral operating system’</a:t>
            </a:r>
            <a:endParaRPr sz="2200">
              <a:solidFill>
                <a:srgbClr val="45818E"/>
              </a:solidFill>
              <a:latin typeface="Ultra"/>
              <a:ea typeface="Ultra"/>
              <a:cs typeface="Ultra"/>
              <a:sym typeface="Ultra"/>
            </a:endParaRPr>
          </a:p>
        </p:txBody>
      </p:sp>
      <p:sp>
        <p:nvSpPr>
          <p:cNvPr id="116" name="Google Shape;116;p23"/>
          <p:cNvSpPr txBox="1"/>
          <p:nvPr>
            <p:ph idx="1" type="body"/>
          </p:nvPr>
        </p:nvSpPr>
        <p:spPr>
          <a:xfrm>
            <a:off x="180300" y="1780200"/>
            <a:ext cx="3437700" cy="265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rPr>
              <a:t>Watch the beginning of Damon Horowitz’s </a:t>
            </a:r>
            <a:r>
              <a:rPr lang="en" sz="1300" u="sng">
                <a:solidFill>
                  <a:schemeClr val="accent5"/>
                </a:solidFill>
                <a:hlinkClick r:id="rId5">
                  <a:extLst>
                    <a:ext uri="{A12FA001-AC4F-418D-AE19-62706E023703}">
                      <ahyp:hlinkClr val="tx"/>
                    </a:ext>
                  </a:extLst>
                </a:hlinkClick>
              </a:rPr>
              <a:t>TED talk</a:t>
            </a:r>
            <a:r>
              <a:rPr lang="en" sz="1300">
                <a:solidFill>
                  <a:schemeClr val="dk2"/>
                </a:solidFill>
              </a:rPr>
              <a:t>.</a:t>
            </a:r>
            <a:endParaRPr sz="1300">
              <a:solidFill>
                <a:schemeClr val="dk2"/>
              </a:solidFill>
            </a:endParaRPr>
          </a:p>
          <a:p>
            <a:pPr indent="-311150" lvl="0" marL="457200" rtl="0" algn="l">
              <a:spcBef>
                <a:spcPts val="1600"/>
              </a:spcBef>
              <a:spcAft>
                <a:spcPts val="0"/>
              </a:spcAft>
              <a:buClr>
                <a:schemeClr val="dk2"/>
              </a:buClr>
              <a:buSzPts val="1300"/>
              <a:buChar char="●"/>
            </a:pPr>
            <a:r>
              <a:rPr lang="en" sz="1300">
                <a:solidFill>
                  <a:schemeClr val="dk2"/>
                </a:solidFill>
              </a:rPr>
              <a:t>What are his three questions about the way we use our knowledge?</a:t>
            </a:r>
            <a:endParaRPr sz="1300">
              <a:solidFill>
                <a:schemeClr val="dk2"/>
              </a:solidFill>
            </a:endParaRPr>
          </a:p>
          <a:p>
            <a:pPr indent="-311150" lvl="0" marL="457200" rtl="0" algn="l">
              <a:spcBef>
                <a:spcPts val="1000"/>
              </a:spcBef>
              <a:spcAft>
                <a:spcPts val="0"/>
              </a:spcAft>
              <a:buClr>
                <a:schemeClr val="dk2"/>
              </a:buClr>
              <a:buSzPts val="1300"/>
              <a:buChar char="●"/>
            </a:pPr>
            <a:r>
              <a:rPr lang="en" sz="1300">
                <a:solidFill>
                  <a:schemeClr val="dk2"/>
                </a:solidFill>
              </a:rPr>
              <a:t>Why does he find it ‘terrifying’ that we can answer Q1 &amp; Q2 easily, but don’t have any idea about Q3?</a:t>
            </a:r>
            <a:endParaRPr sz="1300">
              <a:solidFill>
                <a:schemeClr val="dk2"/>
              </a:solidFill>
            </a:endParaRPr>
          </a:p>
          <a:p>
            <a:pPr indent="-311150" lvl="0" marL="457200" rtl="0" algn="l">
              <a:spcBef>
                <a:spcPts val="1000"/>
              </a:spcBef>
              <a:spcAft>
                <a:spcPts val="1000"/>
              </a:spcAft>
              <a:buClr>
                <a:schemeClr val="dk2"/>
              </a:buClr>
              <a:buSzPts val="1300"/>
              <a:buChar char="●"/>
            </a:pPr>
            <a:r>
              <a:rPr lang="en" sz="1300">
                <a:solidFill>
                  <a:schemeClr val="dk2"/>
                </a:solidFill>
              </a:rPr>
              <a:t>Do you know who Kant and Mill are?</a:t>
            </a:r>
            <a:endParaRPr sz="13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4"/>
          <p:cNvSpPr txBox="1"/>
          <p:nvPr>
            <p:ph type="title"/>
          </p:nvPr>
        </p:nvSpPr>
        <p:spPr>
          <a:xfrm>
            <a:off x="208350" y="2540450"/>
            <a:ext cx="3112200" cy="203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rgbClr val="45818E"/>
                </a:solidFill>
                <a:latin typeface="Ultra"/>
                <a:ea typeface="Ultra"/>
                <a:cs typeface="Ultra"/>
                <a:sym typeface="Ultra"/>
              </a:rPr>
              <a:t>Unthinkable</a:t>
            </a:r>
            <a:r>
              <a:rPr lang="en">
                <a:solidFill>
                  <a:srgbClr val="45818E"/>
                </a:solidFill>
                <a:latin typeface="Ultra"/>
                <a:ea typeface="Ultra"/>
                <a:cs typeface="Ultra"/>
                <a:sym typeface="Ultra"/>
              </a:rPr>
              <a:t>, Gregor Jordan, 2010 </a:t>
            </a:r>
            <a:endParaRPr>
              <a:solidFill>
                <a:srgbClr val="45818E"/>
              </a:solidFill>
              <a:latin typeface="Ultra"/>
              <a:ea typeface="Ultra"/>
              <a:cs typeface="Ultra"/>
              <a:sym typeface="Ultra"/>
            </a:endParaRPr>
          </a:p>
          <a:p>
            <a:pPr indent="0" lvl="0" marL="0" rtl="0" algn="l">
              <a:spcBef>
                <a:spcPts val="0"/>
              </a:spcBef>
              <a:spcAft>
                <a:spcPts val="0"/>
              </a:spcAft>
              <a:buNone/>
            </a:pPr>
            <a:r>
              <a:t/>
            </a:r>
            <a:endParaRPr/>
          </a:p>
        </p:txBody>
      </p:sp>
      <p:sp>
        <p:nvSpPr>
          <p:cNvPr id="122" name="Google Shape;122;p24"/>
          <p:cNvSpPr txBox="1"/>
          <p:nvPr>
            <p:ph idx="1" type="body"/>
          </p:nvPr>
        </p:nvSpPr>
        <p:spPr>
          <a:xfrm>
            <a:off x="3431400" y="2540450"/>
            <a:ext cx="5566500" cy="244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t>Watch </a:t>
            </a:r>
            <a:r>
              <a:rPr lang="en" sz="1300" u="sng">
                <a:solidFill>
                  <a:schemeClr val="hlink"/>
                </a:solidFill>
                <a:hlinkClick r:id="rId3"/>
              </a:rPr>
              <a:t>the trailer</a:t>
            </a:r>
            <a:r>
              <a:rPr lang="en" sz="1300"/>
              <a:t> for the film </a:t>
            </a:r>
            <a:r>
              <a:rPr i="1" lang="en" sz="1300"/>
              <a:t>Unthinkable</a:t>
            </a:r>
            <a:r>
              <a:rPr lang="en" sz="1300"/>
              <a:t>. With a partner discuss the following questions:</a:t>
            </a:r>
            <a:endParaRPr sz="1300"/>
          </a:p>
          <a:p>
            <a:pPr indent="-311150" lvl="0" marL="457200" rtl="0" algn="l">
              <a:spcBef>
                <a:spcPts val="1000"/>
              </a:spcBef>
              <a:spcAft>
                <a:spcPts val="0"/>
              </a:spcAft>
              <a:buSzPts val="1300"/>
              <a:buAutoNum type="alphaLcParenR"/>
            </a:pPr>
            <a:r>
              <a:rPr lang="en" sz="1300"/>
              <a:t>What is the moral dilemma at the heart of the film?</a:t>
            </a:r>
            <a:endParaRPr sz="1300"/>
          </a:p>
          <a:p>
            <a:pPr indent="-311150" lvl="0" marL="457200" rtl="0" algn="l">
              <a:spcBef>
                <a:spcPts val="1000"/>
              </a:spcBef>
              <a:spcAft>
                <a:spcPts val="0"/>
              </a:spcAft>
              <a:buSzPts val="1300"/>
              <a:buAutoNum type="alphaLcParenR"/>
            </a:pPr>
            <a:r>
              <a:rPr lang="en" sz="1300"/>
              <a:t>What are the arguments for </a:t>
            </a:r>
            <a:r>
              <a:rPr i="1" lang="en" sz="1300"/>
              <a:t>allowing</a:t>
            </a:r>
            <a:r>
              <a:rPr lang="en" sz="1300"/>
              <a:t> Samuel L. Jackson’s character to torture Michael Sheen’s character? (a </a:t>
            </a:r>
            <a:r>
              <a:rPr b="1" lang="en" sz="1300"/>
              <a:t>consequentialist</a:t>
            </a:r>
            <a:r>
              <a:rPr lang="en" sz="1300"/>
              <a:t> approach)</a:t>
            </a:r>
            <a:endParaRPr sz="1300"/>
          </a:p>
          <a:p>
            <a:pPr indent="-311150" lvl="0" marL="457200" rtl="0" algn="l">
              <a:spcBef>
                <a:spcPts val="1000"/>
              </a:spcBef>
              <a:spcAft>
                <a:spcPts val="0"/>
              </a:spcAft>
              <a:buSzPts val="1300"/>
              <a:buAutoNum type="alphaLcParenR"/>
            </a:pPr>
            <a:r>
              <a:rPr lang="en" sz="1300"/>
              <a:t>What are the arguments </a:t>
            </a:r>
            <a:r>
              <a:rPr i="1" lang="en" sz="1300"/>
              <a:t>against</a:t>
            </a:r>
            <a:r>
              <a:rPr lang="en" sz="1300"/>
              <a:t> it? (a </a:t>
            </a:r>
            <a:r>
              <a:rPr b="1" lang="en" sz="1300"/>
              <a:t>deontological</a:t>
            </a:r>
            <a:r>
              <a:rPr lang="en" sz="1300"/>
              <a:t> approach)</a:t>
            </a:r>
            <a:endParaRPr sz="1300"/>
          </a:p>
          <a:p>
            <a:pPr indent="-311150" lvl="0" marL="457200" rtl="0" algn="l">
              <a:spcBef>
                <a:spcPts val="1000"/>
              </a:spcBef>
              <a:spcAft>
                <a:spcPts val="0"/>
              </a:spcAft>
              <a:buSzPts val="1300"/>
              <a:buAutoNum type="alphaLcParenR"/>
            </a:pPr>
            <a:r>
              <a:rPr lang="en" sz="1300"/>
              <a:t>Can you think of any real-world examples of what this film portrays?</a:t>
            </a:r>
            <a:endParaRPr sz="1300"/>
          </a:p>
          <a:p>
            <a:pPr indent="0" lvl="0" marL="0" rtl="0" algn="l">
              <a:spcBef>
                <a:spcPts val="1000"/>
              </a:spcBef>
              <a:spcAft>
                <a:spcPts val="1000"/>
              </a:spcAft>
              <a:buNone/>
            </a:pPr>
            <a:r>
              <a:t/>
            </a:r>
            <a:endParaRPr sz="1300"/>
          </a:p>
        </p:txBody>
      </p:sp>
      <p:pic>
        <p:nvPicPr>
          <p:cNvPr id="123" name="Google Shape;123;p24"/>
          <p:cNvPicPr preferRelativeResize="0"/>
          <p:nvPr/>
        </p:nvPicPr>
        <p:blipFill rotWithShape="1">
          <a:blip r:embed="rId4">
            <a:alphaModFix/>
          </a:blip>
          <a:srcRect b="39252" l="0" r="0" t="26965"/>
          <a:stretch/>
        </p:blipFill>
        <p:spPr>
          <a:xfrm>
            <a:off x="0" y="1"/>
            <a:ext cx="9143997" cy="231677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xEl>
                                              <p:pRg end="0" st="0"/>
                                            </p:txEl>
                                          </p:spTgt>
                                        </p:tgtEl>
                                        <p:attrNameLst>
                                          <p:attrName>style.visibility</p:attrName>
                                        </p:attrNameLst>
                                      </p:cBhvr>
                                      <p:to>
                                        <p:strVal val="visible"/>
                                      </p:to>
                                    </p:set>
                                    <p:animEffect filter="fade" transition="in">
                                      <p:cBhvr>
                                        <p:cTn dur="1000"/>
                                        <p:tgtEl>
                                          <p:spTgt spid="12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xEl>
                                              <p:pRg end="1" st="1"/>
                                            </p:txEl>
                                          </p:spTgt>
                                        </p:tgtEl>
                                        <p:attrNameLst>
                                          <p:attrName>style.visibility</p:attrName>
                                        </p:attrNameLst>
                                      </p:cBhvr>
                                      <p:to>
                                        <p:strVal val="visible"/>
                                      </p:to>
                                    </p:set>
                                    <p:animEffect filter="fade" transition="in">
                                      <p:cBhvr>
                                        <p:cTn dur="1000"/>
                                        <p:tgtEl>
                                          <p:spTgt spid="12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xEl>
                                              <p:pRg end="2" st="2"/>
                                            </p:txEl>
                                          </p:spTgt>
                                        </p:tgtEl>
                                        <p:attrNameLst>
                                          <p:attrName>style.visibility</p:attrName>
                                        </p:attrNameLst>
                                      </p:cBhvr>
                                      <p:to>
                                        <p:strVal val="visible"/>
                                      </p:to>
                                    </p:set>
                                    <p:animEffect filter="fade" transition="in">
                                      <p:cBhvr>
                                        <p:cTn dur="1000"/>
                                        <p:tgtEl>
                                          <p:spTgt spid="12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xEl>
                                              <p:pRg end="3" st="3"/>
                                            </p:txEl>
                                          </p:spTgt>
                                        </p:tgtEl>
                                        <p:attrNameLst>
                                          <p:attrName>style.visibility</p:attrName>
                                        </p:attrNameLst>
                                      </p:cBhvr>
                                      <p:to>
                                        <p:strVal val="visible"/>
                                      </p:to>
                                    </p:set>
                                    <p:animEffect filter="fade" transition="in">
                                      <p:cBhvr>
                                        <p:cTn dur="1000"/>
                                        <p:tgtEl>
                                          <p:spTgt spid="12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xEl>
                                              <p:pRg end="4" st="4"/>
                                            </p:txEl>
                                          </p:spTgt>
                                        </p:tgtEl>
                                        <p:attrNameLst>
                                          <p:attrName>style.visibility</p:attrName>
                                        </p:attrNameLst>
                                      </p:cBhvr>
                                      <p:to>
                                        <p:strVal val="visible"/>
                                      </p:to>
                                    </p:set>
                                    <p:animEffect filter="fade" transition="in">
                                      <p:cBhvr>
                                        <p:cTn dur="1000"/>
                                        <p:tgtEl>
                                          <p:spTgt spid="12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xEl>
                                              <p:pRg end="5" st="5"/>
                                            </p:txEl>
                                          </p:spTgt>
                                        </p:tgtEl>
                                        <p:attrNameLst>
                                          <p:attrName>style.visibility</p:attrName>
                                        </p:attrNameLst>
                                      </p:cBhvr>
                                      <p:to>
                                        <p:strVal val="visible"/>
                                      </p:to>
                                    </p:set>
                                    <p:animEffect filter="fade" transition="in">
                                      <p:cBhvr>
                                        <p:cTn dur="1000"/>
                                        <p:tgtEl>
                                          <p:spTgt spid="122">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id="128" name="Google Shape;128;p25"/>
          <p:cNvPicPr preferRelativeResize="0"/>
          <p:nvPr/>
        </p:nvPicPr>
        <p:blipFill rotWithShape="1">
          <a:blip r:embed="rId3">
            <a:alphaModFix/>
          </a:blip>
          <a:srcRect b="0" l="28952" r="28947" t="0"/>
          <a:stretch/>
        </p:blipFill>
        <p:spPr>
          <a:xfrm>
            <a:off x="4110800" y="434500"/>
            <a:ext cx="2298829" cy="3071523"/>
          </a:xfrm>
          <a:prstGeom prst="rect">
            <a:avLst/>
          </a:prstGeom>
          <a:noFill/>
          <a:ln>
            <a:noFill/>
          </a:ln>
        </p:spPr>
      </p:pic>
      <p:pic>
        <p:nvPicPr>
          <p:cNvPr id="129" name="Google Shape;129;p25"/>
          <p:cNvPicPr preferRelativeResize="0"/>
          <p:nvPr/>
        </p:nvPicPr>
        <p:blipFill rotWithShape="1">
          <a:blip r:embed="rId4">
            <a:alphaModFix/>
          </a:blip>
          <a:srcRect b="0" l="3007" r="2998" t="0"/>
          <a:stretch/>
        </p:blipFill>
        <p:spPr>
          <a:xfrm>
            <a:off x="6511888" y="434500"/>
            <a:ext cx="2298828" cy="3071522"/>
          </a:xfrm>
          <a:prstGeom prst="rect">
            <a:avLst/>
          </a:prstGeom>
          <a:noFill/>
          <a:ln>
            <a:noFill/>
          </a:ln>
        </p:spPr>
      </p:pic>
      <p:sp>
        <p:nvSpPr>
          <p:cNvPr id="130" name="Google Shape;130;p25"/>
          <p:cNvSpPr txBox="1"/>
          <p:nvPr>
            <p:ph type="title"/>
          </p:nvPr>
        </p:nvSpPr>
        <p:spPr>
          <a:xfrm>
            <a:off x="311700" y="434500"/>
            <a:ext cx="3490800" cy="68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900">
                <a:solidFill>
                  <a:srgbClr val="45818E"/>
                </a:solidFill>
                <a:latin typeface="Ultra"/>
                <a:ea typeface="Ultra"/>
                <a:cs typeface="Ultra"/>
                <a:sym typeface="Ultra"/>
              </a:rPr>
              <a:t>Well done!</a:t>
            </a:r>
            <a:endParaRPr sz="3900">
              <a:solidFill>
                <a:srgbClr val="45818E"/>
              </a:solidFill>
              <a:latin typeface="Ultra"/>
              <a:ea typeface="Ultra"/>
              <a:cs typeface="Ultra"/>
              <a:sym typeface="Ultra"/>
            </a:endParaRPr>
          </a:p>
        </p:txBody>
      </p:sp>
      <p:sp>
        <p:nvSpPr>
          <p:cNvPr id="131" name="Google Shape;131;p25"/>
          <p:cNvSpPr txBox="1"/>
          <p:nvPr>
            <p:ph idx="1" type="body"/>
          </p:nvPr>
        </p:nvSpPr>
        <p:spPr>
          <a:xfrm>
            <a:off x="4072225" y="3765025"/>
            <a:ext cx="2298900" cy="898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2400"/>
              <a:t>Immanuel Kant</a:t>
            </a:r>
            <a:endParaRPr sz="2400"/>
          </a:p>
        </p:txBody>
      </p:sp>
      <p:sp>
        <p:nvSpPr>
          <p:cNvPr id="132" name="Google Shape;132;p25"/>
          <p:cNvSpPr txBox="1"/>
          <p:nvPr>
            <p:ph idx="2" type="body"/>
          </p:nvPr>
        </p:nvSpPr>
        <p:spPr>
          <a:xfrm>
            <a:off x="6480050" y="3764925"/>
            <a:ext cx="2362500" cy="898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2400"/>
              <a:t>John Stuart Mill</a:t>
            </a:r>
            <a:endParaRPr sz="2400"/>
          </a:p>
        </p:txBody>
      </p:sp>
      <p:sp>
        <p:nvSpPr>
          <p:cNvPr id="133" name="Google Shape;133;p25"/>
          <p:cNvSpPr txBox="1"/>
          <p:nvPr/>
        </p:nvSpPr>
        <p:spPr>
          <a:xfrm>
            <a:off x="319525" y="1420975"/>
            <a:ext cx="3373500" cy="3242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700">
                <a:solidFill>
                  <a:schemeClr val="dk2"/>
                </a:solidFill>
                <a:latin typeface="Proxima Nova"/>
                <a:ea typeface="Proxima Nova"/>
                <a:cs typeface="Proxima Nova"/>
                <a:sym typeface="Proxima Nova"/>
              </a:rPr>
              <a:t>You’ve just grappled with one of </a:t>
            </a:r>
            <a:r>
              <a:rPr lang="en" sz="1700" u="sng">
                <a:solidFill>
                  <a:schemeClr val="dk2"/>
                </a:solidFill>
                <a:latin typeface="Proxima Nova"/>
                <a:ea typeface="Proxima Nova"/>
                <a:cs typeface="Proxima Nova"/>
                <a:sym typeface="Proxima Nova"/>
              </a:rPr>
              <a:t>the</a:t>
            </a:r>
            <a:r>
              <a:rPr lang="en" sz="1700">
                <a:solidFill>
                  <a:schemeClr val="dk2"/>
                </a:solidFill>
                <a:latin typeface="Proxima Nova"/>
                <a:ea typeface="Proxima Nova"/>
                <a:cs typeface="Proxima Nova"/>
                <a:sym typeface="Proxima Nova"/>
              </a:rPr>
              <a:t> key ethical debates: whether we should follow a </a:t>
            </a:r>
            <a:r>
              <a:rPr b="1" lang="en" sz="1700">
                <a:solidFill>
                  <a:schemeClr val="dk2"/>
                </a:solidFill>
                <a:latin typeface="Proxima Nova"/>
                <a:ea typeface="Proxima Nova"/>
                <a:cs typeface="Proxima Nova"/>
                <a:sym typeface="Proxima Nova"/>
              </a:rPr>
              <a:t>deontological</a:t>
            </a:r>
            <a:r>
              <a:rPr lang="en" sz="1700">
                <a:solidFill>
                  <a:schemeClr val="dk2"/>
                </a:solidFill>
                <a:latin typeface="Proxima Nova"/>
                <a:ea typeface="Proxima Nova"/>
                <a:cs typeface="Proxima Nova"/>
                <a:sym typeface="Proxima Nova"/>
              </a:rPr>
              <a:t> or a </a:t>
            </a:r>
            <a:r>
              <a:rPr b="1" lang="en" sz="1700">
                <a:solidFill>
                  <a:schemeClr val="dk2"/>
                </a:solidFill>
                <a:latin typeface="Proxima Nova"/>
                <a:ea typeface="Proxima Nova"/>
                <a:cs typeface="Proxima Nova"/>
                <a:sym typeface="Proxima Nova"/>
              </a:rPr>
              <a:t>consequentialist</a:t>
            </a:r>
            <a:r>
              <a:rPr lang="en" sz="1700">
                <a:solidFill>
                  <a:schemeClr val="dk2"/>
                </a:solidFill>
                <a:latin typeface="Proxima Nova"/>
                <a:ea typeface="Proxima Nova"/>
                <a:cs typeface="Proxima Nova"/>
                <a:sym typeface="Proxima Nova"/>
              </a:rPr>
              <a:t> approach to moral issues.</a:t>
            </a:r>
            <a:endParaRPr sz="1700">
              <a:solidFill>
                <a:schemeClr val="dk2"/>
              </a:solidFill>
              <a:latin typeface="Proxima Nova"/>
              <a:ea typeface="Proxima Nova"/>
              <a:cs typeface="Proxima Nova"/>
              <a:sym typeface="Proxima Nova"/>
            </a:endParaRPr>
          </a:p>
          <a:p>
            <a:pPr indent="0" lvl="0" marL="0" rtl="0" algn="l">
              <a:lnSpc>
                <a:spcPct val="115000"/>
              </a:lnSpc>
              <a:spcBef>
                <a:spcPts val="1000"/>
              </a:spcBef>
              <a:spcAft>
                <a:spcPts val="0"/>
              </a:spcAft>
              <a:buNone/>
            </a:pPr>
            <a:r>
              <a:rPr lang="en" sz="1700">
                <a:solidFill>
                  <a:schemeClr val="dk2"/>
                </a:solidFill>
                <a:latin typeface="Proxima Nova"/>
                <a:ea typeface="Proxima Nova"/>
                <a:cs typeface="Proxima Nova"/>
                <a:sym typeface="Proxima Nova"/>
              </a:rPr>
              <a:t>Now link this to Immanuel Kant &amp; John Stuart Mill. Which was which? And whose approach do you prefer? Get researching!</a:t>
            </a:r>
            <a:endParaRPr sz="1700">
              <a:solidFill>
                <a:schemeClr val="dk2"/>
              </a:solidFill>
              <a:latin typeface="Proxima Nova"/>
              <a:ea typeface="Proxima Nova"/>
              <a:cs typeface="Proxima Nova"/>
              <a:sym typeface="Proxima Nova"/>
            </a:endParaRPr>
          </a:p>
          <a:p>
            <a:pPr indent="0" lvl="0" marL="0" rtl="0" algn="l">
              <a:lnSpc>
                <a:spcPct val="115000"/>
              </a:lnSpc>
              <a:spcBef>
                <a:spcPts val="1000"/>
              </a:spcBef>
              <a:spcAft>
                <a:spcPts val="1000"/>
              </a:spcAft>
              <a:buNone/>
            </a:pPr>
            <a:r>
              <a:t/>
            </a:r>
            <a:endParaRPr sz="1700">
              <a:solidFill>
                <a:schemeClr val="dk2"/>
              </a:solidFill>
              <a:latin typeface="Proxima Nova"/>
              <a:ea typeface="Proxima Nova"/>
              <a:cs typeface="Proxima Nova"/>
              <a:sym typeface="Proxima Nov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6"/>
          <p:cNvSpPr txBox="1"/>
          <p:nvPr>
            <p:ph type="title"/>
          </p:nvPr>
        </p:nvSpPr>
        <p:spPr>
          <a:xfrm>
            <a:off x="196400" y="2540450"/>
            <a:ext cx="3764100" cy="203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000">
                <a:solidFill>
                  <a:srgbClr val="45818E"/>
                </a:solidFill>
                <a:latin typeface="Ultra"/>
                <a:ea typeface="Ultra"/>
                <a:cs typeface="Ultra"/>
                <a:sym typeface="Ultra"/>
              </a:rPr>
              <a:t>The arts - a helpful context?</a:t>
            </a:r>
            <a:endParaRPr sz="4000">
              <a:solidFill>
                <a:srgbClr val="45818E"/>
              </a:solidFill>
              <a:latin typeface="Ultra"/>
              <a:ea typeface="Ultra"/>
              <a:cs typeface="Ultra"/>
              <a:sym typeface="Ultra"/>
            </a:endParaRPr>
          </a:p>
          <a:p>
            <a:pPr indent="0" lvl="0" marL="0" rtl="0" algn="l">
              <a:lnSpc>
                <a:spcPct val="115000"/>
              </a:lnSpc>
              <a:spcBef>
                <a:spcPts val="0"/>
              </a:spcBef>
              <a:spcAft>
                <a:spcPts val="0"/>
              </a:spcAft>
              <a:buNone/>
            </a:pPr>
            <a:r>
              <a:t/>
            </a:r>
            <a:endParaRPr sz="3000">
              <a:latin typeface="Proxima Nova"/>
              <a:ea typeface="Proxima Nova"/>
              <a:cs typeface="Proxima Nova"/>
              <a:sym typeface="Proxima Nova"/>
            </a:endParaRPr>
          </a:p>
          <a:p>
            <a:pPr indent="0" lvl="0" marL="0" rtl="0" algn="l">
              <a:lnSpc>
                <a:spcPct val="115000"/>
              </a:lnSpc>
              <a:spcBef>
                <a:spcPts val="1600"/>
              </a:spcBef>
              <a:spcAft>
                <a:spcPts val="0"/>
              </a:spcAft>
              <a:buNone/>
            </a:pPr>
            <a:r>
              <a:t/>
            </a:r>
            <a:endParaRPr sz="3000">
              <a:latin typeface="Proxima Nova"/>
              <a:ea typeface="Proxima Nova"/>
              <a:cs typeface="Proxima Nova"/>
              <a:sym typeface="Proxima Nova"/>
            </a:endParaRPr>
          </a:p>
          <a:p>
            <a:pPr indent="0" lvl="0" marL="0" rtl="0" algn="l">
              <a:spcBef>
                <a:spcPts val="1600"/>
              </a:spcBef>
              <a:spcAft>
                <a:spcPts val="0"/>
              </a:spcAft>
              <a:buNone/>
            </a:pPr>
            <a:r>
              <a:t/>
            </a:r>
            <a:endParaRPr i="1" sz="3000"/>
          </a:p>
          <a:p>
            <a:pPr indent="0" lvl="0" marL="0" rtl="0" algn="l">
              <a:spcBef>
                <a:spcPts val="0"/>
              </a:spcBef>
              <a:spcAft>
                <a:spcPts val="0"/>
              </a:spcAft>
              <a:buNone/>
            </a:pPr>
            <a:r>
              <a:t/>
            </a:r>
            <a:endParaRPr sz="3000"/>
          </a:p>
        </p:txBody>
      </p:sp>
      <p:sp>
        <p:nvSpPr>
          <p:cNvPr id="139" name="Google Shape;139;p26"/>
          <p:cNvSpPr txBox="1"/>
          <p:nvPr>
            <p:ph idx="1" type="body"/>
          </p:nvPr>
        </p:nvSpPr>
        <p:spPr>
          <a:xfrm>
            <a:off x="4160000" y="2540450"/>
            <a:ext cx="4817700" cy="203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Did the film trailer help you to understand the concept (and complexity) of deontological and consequentialist approaches?</a:t>
            </a:r>
            <a:endParaRPr sz="1800"/>
          </a:p>
          <a:p>
            <a:pPr indent="0" lvl="0" marL="0" rtl="0" algn="l">
              <a:spcBef>
                <a:spcPts val="1600"/>
              </a:spcBef>
              <a:spcAft>
                <a:spcPts val="0"/>
              </a:spcAft>
              <a:buNone/>
            </a:pPr>
            <a:r>
              <a:rPr lang="en" sz="1800"/>
              <a:t>Can the arts help us to understand the ethical </a:t>
            </a:r>
            <a:r>
              <a:rPr i="1" lang="en" sz="1800"/>
              <a:t>principles</a:t>
            </a:r>
            <a:r>
              <a:rPr lang="en" sz="1800"/>
              <a:t> behind the issues - as well as the issues themselves?</a:t>
            </a:r>
            <a:endParaRPr sz="1800"/>
          </a:p>
          <a:p>
            <a:pPr indent="0" lvl="0" marL="0" rtl="0" algn="l">
              <a:spcBef>
                <a:spcPts val="1600"/>
              </a:spcBef>
              <a:spcAft>
                <a:spcPts val="0"/>
              </a:spcAft>
              <a:buNone/>
            </a:pPr>
            <a:r>
              <a:t/>
            </a:r>
            <a:endParaRPr sz="1800"/>
          </a:p>
          <a:p>
            <a:pPr indent="0" lvl="0" marL="0" rtl="0" algn="l">
              <a:spcBef>
                <a:spcPts val="1600"/>
              </a:spcBef>
              <a:spcAft>
                <a:spcPts val="1600"/>
              </a:spcAft>
              <a:buNone/>
            </a:pPr>
            <a:r>
              <a:t/>
            </a:r>
            <a:endParaRPr sz="1800"/>
          </a:p>
        </p:txBody>
      </p:sp>
      <p:pic>
        <p:nvPicPr>
          <p:cNvPr id="140" name="Google Shape;140;p26"/>
          <p:cNvPicPr preferRelativeResize="0"/>
          <p:nvPr/>
        </p:nvPicPr>
        <p:blipFill rotWithShape="1">
          <a:blip r:embed="rId3">
            <a:alphaModFix/>
          </a:blip>
          <a:srcRect b="39252" l="0" r="0" t="26965"/>
          <a:stretch/>
        </p:blipFill>
        <p:spPr>
          <a:xfrm>
            <a:off x="0" y="1"/>
            <a:ext cx="9143997" cy="231677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pic>
        <p:nvPicPr>
          <p:cNvPr id="145" name="Google Shape;145;p27"/>
          <p:cNvPicPr preferRelativeResize="0"/>
          <p:nvPr/>
        </p:nvPicPr>
        <p:blipFill rotWithShape="1">
          <a:blip r:embed="rId3">
            <a:alphaModFix amt="60000"/>
          </a:blip>
          <a:srcRect b="0" l="27208" r="27208" t="0"/>
          <a:stretch/>
        </p:blipFill>
        <p:spPr>
          <a:xfrm>
            <a:off x="0" y="0"/>
            <a:ext cx="3512602" cy="5143498"/>
          </a:xfrm>
          <a:prstGeom prst="rect">
            <a:avLst/>
          </a:prstGeom>
          <a:noFill/>
          <a:ln>
            <a:noFill/>
          </a:ln>
        </p:spPr>
      </p:pic>
      <p:sp>
        <p:nvSpPr>
          <p:cNvPr id="146" name="Google Shape;146;p27"/>
          <p:cNvSpPr txBox="1"/>
          <p:nvPr>
            <p:ph type="title"/>
          </p:nvPr>
        </p:nvSpPr>
        <p:spPr>
          <a:xfrm>
            <a:off x="217850" y="307825"/>
            <a:ext cx="3061800" cy="431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3400">
                <a:latin typeface="Ultra"/>
                <a:ea typeface="Ultra"/>
                <a:cs typeface="Ultra"/>
                <a:sym typeface="Ultra"/>
              </a:rPr>
              <a:t>Links to the TOK exhibition</a:t>
            </a:r>
            <a:endParaRPr b="0" sz="3400">
              <a:latin typeface="Ultra"/>
              <a:ea typeface="Ultra"/>
              <a:cs typeface="Ultra"/>
              <a:sym typeface="Ultra"/>
            </a:endParaRPr>
          </a:p>
        </p:txBody>
      </p:sp>
      <p:sp>
        <p:nvSpPr>
          <p:cNvPr id="147" name="Google Shape;147;p27"/>
          <p:cNvSpPr txBox="1"/>
          <p:nvPr>
            <p:ph idx="1" type="body"/>
          </p:nvPr>
        </p:nvSpPr>
        <p:spPr>
          <a:xfrm>
            <a:off x="4011825" y="364950"/>
            <a:ext cx="4850400" cy="425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000"/>
              <a:t>Related exhibition prompt</a:t>
            </a:r>
            <a:r>
              <a:rPr i="1" lang="en" sz="2000"/>
              <a:t> Are some types of knowledge more useful than others (IAP-2)?</a:t>
            </a:r>
            <a:endParaRPr i="1" sz="2000"/>
          </a:p>
          <a:p>
            <a:pPr indent="-355600" lvl="0" marL="457200" rtl="0" algn="l">
              <a:spcBef>
                <a:spcPts val="1600"/>
              </a:spcBef>
              <a:spcAft>
                <a:spcPts val="0"/>
              </a:spcAft>
              <a:buSzPts val="2000"/>
              <a:buChar char="●"/>
            </a:pPr>
            <a:r>
              <a:rPr lang="en" sz="2000"/>
              <a:t>Refer to the ideas from this lesson to answer this question.</a:t>
            </a:r>
            <a:endParaRPr sz="2000"/>
          </a:p>
          <a:p>
            <a:pPr indent="-355600" lvl="0" marL="457200" rtl="0" algn="l">
              <a:spcBef>
                <a:spcPts val="1000"/>
              </a:spcBef>
              <a:spcAft>
                <a:spcPts val="0"/>
              </a:spcAft>
              <a:buSzPts val="2000"/>
              <a:buChar char="●"/>
            </a:pPr>
            <a:r>
              <a:rPr lang="en" sz="2000"/>
              <a:t>For example, how helpful is artistic knowledge in helping us to understand ethical issues and principles?</a:t>
            </a:r>
            <a:endParaRPr sz="2000"/>
          </a:p>
          <a:p>
            <a:pPr indent="-355600" lvl="0" marL="457200" rtl="0" algn="l">
              <a:spcBef>
                <a:spcPts val="1000"/>
              </a:spcBef>
              <a:spcAft>
                <a:spcPts val="1000"/>
              </a:spcAft>
              <a:buSzPts val="2000"/>
              <a:buChar char="●"/>
            </a:pPr>
            <a:r>
              <a:rPr lang="en" sz="2000"/>
              <a:t>Think about objects which might help to illustrate your answer.</a:t>
            </a:r>
            <a:endParaRPr b="1" sz="2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pic>
        <p:nvPicPr>
          <p:cNvPr id="152" name="Google Shape;152;p28"/>
          <p:cNvPicPr preferRelativeResize="0"/>
          <p:nvPr/>
        </p:nvPicPr>
        <p:blipFill rotWithShape="1">
          <a:blip r:embed="rId3">
            <a:alphaModFix/>
          </a:blip>
          <a:srcRect b="0" l="17453" r="17446" t="0"/>
          <a:stretch/>
        </p:blipFill>
        <p:spPr>
          <a:xfrm>
            <a:off x="5022750" y="835500"/>
            <a:ext cx="3397200" cy="3478200"/>
          </a:xfrm>
          <a:prstGeom prst="ellipse">
            <a:avLst/>
          </a:prstGeom>
          <a:noFill/>
          <a:ln>
            <a:noFill/>
          </a:ln>
        </p:spPr>
      </p:pic>
      <p:sp>
        <p:nvSpPr>
          <p:cNvPr id="153" name="Google Shape;153;p28"/>
          <p:cNvSpPr txBox="1"/>
          <p:nvPr>
            <p:ph idx="1" type="body"/>
          </p:nvPr>
        </p:nvSpPr>
        <p:spPr>
          <a:xfrm>
            <a:off x="420275" y="1080725"/>
            <a:ext cx="4212900" cy="3084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300"/>
              <a:t>“The essential function of art is moral. But… a morality which changes the blood, rather than the mind.”  </a:t>
            </a:r>
            <a:r>
              <a:rPr i="1" lang="en" sz="2300"/>
              <a:t>(DH Lawrence) </a:t>
            </a:r>
            <a:endParaRPr i="1" sz="2300"/>
          </a:p>
          <a:p>
            <a:pPr indent="0" lvl="0" marL="0" rtl="0" algn="l">
              <a:spcBef>
                <a:spcPts val="1600"/>
              </a:spcBef>
              <a:spcAft>
                <a:spcPts val="1600"/>
              </a:spcAft>
              <a:buNone/>
            </a:pPr>
            <a:r>
              <a:rPr lang="en" sz="2300"/>
              <a:t>Do you agree? Justify your answer.</a:t>
            </a:r>
            <a:endParaRPr sz="23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9"/>
          <p:cNvSpPr txBox="1"/>
          <p:nvPr>
            <p:ph type="title"/>
          </p:nvPr>
        </p:nvSpPr>
        <p:spPr>
          <a:xfrm rot="-5400000">
            <a:off x="-1204225" y="1951875"/>
            <a:ext cx="4456800" cy="129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700">
                <a:solidFill>
                  <a:srgbClr val="45818E"/>
                </a:solidFill>
                <a:latin typeface="Ultra"/>
                <a:ea typeface="Ultra"/>
                <a:cs typeface="Ultra"/>
                <a:sym typeface="Ultra"/>
              </a:rPr>
              <a:t>Linking this lesson to the course</a:t>
            </a:r>
            <a:endParaRPr sz="2700">
              <a:solidFill>
                <a:srgbClr val="45818E"/>
              </a:solidFill>
              <a:latin typeface="Ultra"/>
              <a:ea typeface="Ultra"/>
              <a:cs typeface="Ultra"/>
              <a:sym typeface="Ultra"/>
            </a:endParaRPr>
          </a:p>
        </p:txBody>
      </p:sp>
      <p:sp>
        <p:nvSpPr>
          <p:cNvPr id="159" name="Google Shape;159;p29"/>
          <p:cNvSpPr txBox="1"/>
          <p:nvPr>
            <p:ph idx="1" type="body"/>
          </p:nvPr>
        </p:nvSpPr>
        <p:spPr>
          <a:xfrm>
            <a:off x="2002325" y="371625"/>
            <a:ext cx="6830100" cy="1117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i="1" lang="en" sz="1400"/>
              <a:t>During this lesson, we consider the </a:t>
            </a:r>
            <a:r>
              <a:rPr i="1" lang="en" sz="1400">
                <a:highlight>
                  <a:srgbClr val="D0E0E3"/>
                </a:highlight>
              </a:rPr>
              <a:t>highlighted</a:t>
            </a:r>
            <a:r>
              <a:rPr i="1" lang="en" sz="1400"/>
              <a:t> aspects of the TOK course</a:t>
            </a:r>
            <a:endParaRPr i="1" sz="1400"/>
          </a:p>
          <a:p>
            <a:pPr indent="-317500" lvl="0" marL="457200" rtl="0" algn="l">
              <a:spcBef>
                <a:spcPts val="1000"/>
              </a:spcBef>
              <a:spcAft>
                <a:spcPts val="1000"/>
              </a:spcAft>
              <a:buSzPts val="1400"/>
              <a:buChar char="●"/>
            </a:pPr>
            <a:r>
              <a:rPr i="1" lang="en" sz="1400"/>
              <a:t>The images used in the presentation slides can also give students ideas about selecting exhibition objects; see also our link below to a </a:t>
            </a:r>
            <a:r>
              <a:rPr b="1" i="1" lang="en" sz="1400">
                <a:highlight>
                  <a:srgbClr val="FBD1E6"/>
                </a:highlight>
              </a:rPr>
              <a:t>specific IA prompt</a:t>
            </a:r>
            <a:endParaRPr i="1" sz="1400"/>
          </a:p>
        </p:txBody>
      </p:sp>
      <p:graphicFrame>
        <p:nvGraphicFramePr>
          <p:cNvPr id="160" name="Google Shape;160;p29"/>
          <p:cNvGraphicFramePr/>
          <p:nvPr/>
        </p:nvGraphicFramePr>
        <p:xfrm>
          <a:off x="2002350" y="1768900"/>
          <a:ext cx="3000000" cy="3000000"/>
        </p:xfrm>
        <a:graphic>
          <a:graphicData uri="http://schemas.openxmlformats.org/drawingml/2006/table">
            <a:tbl>
              <a:tblPr>
                <a:noFill/>
                <a:tableStyleId>{75F6195A-3CA4-48EE-8145-80FA4B868706}</a:tableStyleId>
              </a:tblPr>
              <a:tblGrid>
                <a:gridCol w="1694025"/>
                <a:gridCol w="1694025"/>
                <a:gridCol w="1694025"/>
                <a:gridCol w="1694025"/>
              </a:tblGrid>
              <a:tr h="589350">
                <a:tc>
                  <a:txBody>
                    <a:bodyPr/>
                    <a:lstStyle/>
                    <a:p>
                      <a:pPr indent="0" lvl="0" marL="0" rtl="0" algn="l">
                        <a:spcBef>
                          <a:spcPts val="0"/>
                        </a:spcBef>
                        <a:spcAft>
                          <a:spcPts val="0"/>
                        </a:spcAft>
                        <a:buNone/>
                      </a:pPr>
                      <a:r>
                        <a:rPr b="1" lang="en" sz="1200">
                          <a:solidFill>
                            <a:schemeClr val="dk2"/>
                          </a:solidFill>
                          <a:latin typeface="Proxima Nova"/>
                          <a:ea typeface="Proxima Nova"/>
                          <a:cs typeface="Proxima Nova"/>
                          <a:sym typeface="Proxima Nova"/>
                        </a:rPr>
                        <a:t>CORE THEME</a:t>
                      </a:r>
                      <a:endParaRPr b="1" sz="1200">
                        <a:solidFill>
                          <a:schemeClr val="dk2"/>
                        </a:solidFill>
                        <a:latin typeface="Proxima Nova"/>
                        <a:ea typeface="Proxima Nova"/>
                        <a:cs typeface="Proxima Nova"/>
                        <a:sym typeface="Proxima Nova"/>
                      </a:endParaRPr>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 sz="1200">
                          <a:solidFill>
                            <a:schemeClr val="dk2"/>
                          </a:solidFill>
                          <a:latin typeface="Proxima Nova"/>
                          <a:ea typeface="Proxima Nova"/>
                          <a:cs typeface="Proxima Nova"/>
                          <a:sym typeface="Proxima Nova"/>
                        </a:rPr>
                        <a:t>OPTIONAL THEMES</a:t>
                      </a:r>
                      <a:endParaRPr b="1" sz="1200">
                        <a:solidFill>
                          <a:schemeClr val="dk2"/>
                        </a:solidFill>
                        <a:latin typeface="Proxima Nova"/>
                        <a:ea typeface="Proxima Nova"/>
                        <a:cs typeface="Proxima Nova"/>
                        <a:sym typeface="Proxima Nova"/>
                      </a:endParaRPr>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 sz="1200">
                          <a:solidFill>
                            <a:schemeClr val="dk2"/>
                          </a:solidFill>
                          <a:latin typeface="Proxima Nova"/>
                          <a:ea typeface="Proxima Nova"/>
                          <a:cs typeface="Proxima Nova"/>
                          <a:sym typeface="Proxima Nova"/>
                        </a:rPr>
                        <a:t>AREAS OF KNOWLEDGE</a:t>
                      </a:r>
                      <a:endParaRPr b="1" sz="1200">
                        <a:solidFill>
                          <a:schemeClr val="dk2"/>
                        </a:solidFill>
                        <a:latin typeface="Proxima Nova"/>
                        <a:ea typeface="Proxima Nova"/>
                        <a:cs typeface="Proxima Nova"/>
                        <a:sym typeface="Proxima Nova"/>
                      </a:endParaRPr>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 sz="1200">
                          <a:solidFill>
                            <a:schemeClr val="dk2"/>
                          </a:solidFill>
                          <a:latin typeface="Proxima Nova"/>
                          <a:ea typeface="Proxima Nova"/>
                          <a:cs typeface="Proxima Nova"/>
                          <a:sym typeface="Proxima Nova"/>
                        </a:rPr>
                        <a:t>TOK ASSESSMENT</a:t>
                      </a:r>
                      <a:endParaRPr b="1" sz="1200">
                        <a:solidFill>
                          <a:schemeClr val="dk2"/>
                        </a:solidFill>
                        <a:latin typeface="Proxima Nova"/>
                        <a:ea typeface="Proxima Nova"/>
                        <a:cs typeface="Proxima Nova"/>
                        <a:sym typeface="Proxima Nova"/>
                      </a:endParaRPr>
                    </a:p>
                  </a:txBody>
                  <a:tcPr marT="91425" marB="91425" marR="91425" marL="91425">
                    <a:solidFill>
                      <a:srgbClr val="FFFFFF"/>
                    </a:solidFill>
                  </a:tcPr>
                </a:tc>
              </a:tr>
              <a:tr h="478225">
                <a:tc rowSpan="5">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Knowledge &amp; the knower</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Indigenous societies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The arts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rowSpan="2">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The TOK essay</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tcPr>
                </a:tc>
              </a:tr>
              <a:tr h="467950">
                <a:tc vMerge="1"/>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Language</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History</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vMerge="1"/>
              </a:tr>
              <a:tr h="484325">
                <a:tc vMerge="1"/>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Politics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The human sciences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rowSpan="3">
                  <a:txBody>
                    <a:bodyPr/>
                    <a:lstStyle/>
                    <a:p>
                      <a:pPr indent="0" lvl="0" marL="0" rtl="0" algn="l">
                        <a:lnSpc>
                          <a:spcPct val="115000"/>
                        </a:lnSpc>
                        <a:spcBef>
                          <a:spcPts val="0"/>
                        </a:spcBef>
                        <a:spcAft>
                          <a:spcPts val="0"/>
                        </a:spcAft>
                        <a:buNone/>
                      </a:pPr>
                      <a:r>
                        <a:rPr lang="en" sz="1200">
                          <a:solidFill>
                            <a:schemeClr val="dk2"/>
                          </a:solidFill>
                          <a:latin typeface="Proxima Nova"/>
                          <a:ea typeface="Proxima Nova"/>
                          <a:cs typeface="Proxima Nova"/>
                          <a:sym typeface="Proxima Nova"/>
                        </a:rPr>
                        <a:t>The TOK exhibition</a:t>
                      </a:r>
                      <a:endParaRPr sz="12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2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i="1" lang="en" sz="1200">
                          <a:solidFill>
                            <a:schemeClr val="dk2"/>
                          </a:solidFill>
                          <a:latin typeface="Proxima Nova"/>
                          <a:ea typeface="Proxima Nova"/>
                          <a:cs typeface="Proxima Nova"/>
                          <a:sym typeface="Proxima Nova"/>
                        </a:rPr>
                        <a:t>Could be linked to IAP-2 (types), IAP-19 (justification), IAP-30 (imagination) </a:t>
                      </a:r>
                      <a:endParaRPr i="1"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solidFill>
                      <a:srgbClr val="FBD1E6"/>
                    </a:solidFill>
                  </a:tcPr>
                </a:tc>
              </a:tr>
              <a:tr h="528500">
                <a:tc vMerge="1"/>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Religion</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Mathematics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vMerge="1"/>
              </a:tr>
              <a:tr h="511175">
                <a:tc vMerge="1"/>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Technology</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The natural sciences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vMerge="1"/>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